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Lst>
  <p:sldSz cy="6858000" cx="12192000"/>
  <p:notesSz cx="6858000" cy="9144000"/>
  <p:embeddedFontLst>
    <p:embeddedFont>
      <p:font typeface="Roboto"/>
      <p:regular r:id="rId32"/>
      <p:bold r:id="rId33"/>
      <p:italic r:id="rId34"/>
      <p:boldItalic r:id="rId35"/>
    </p:embeddedFont>
    <p:embeddedFont>
      <p:font typeface="Arial Black"/>
      <p:regular r:id="rId36"/>
    </p:embeddedFont>
    <p:embeddedFont>
      <p:font typeface="Century Gothic"/>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41" roundtripDataSignature="AMtx7mihFpJJOb8BnnVd4UdPN7C1g5u3q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CenturyGothic-boldItalic.fntdata"/><Relationship Id="rId20" Type="http://schemas.openxmlformats.org/officeDocument/2006/relationships/slide" Target="slides/slide16.xml"/><Relationship Id="rId41" Type="http://customschemas.google.com/relationships/presentationmetadata" Target="meta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Roboto-bold.fntdata"/><Relationship Id="rId10" Type="http://schemas.openxmlformats.org/officeDocument/2006/relationships/slide" Target="slides/slide6.xml"/><Relationship Id="rId32" Type="http://schemas.openxmlformats.org/officeDocument/2006/relationships/font" Target="fonts/Roboto-regular.fntdata"/><Relationship Id="rId13" Type="http://schemas.openxmlformats.org/officeDocument/2006/relationships/slide" Target="slides/slide9.xml"/><Relationship Id="rId35" Type="http://schemas.openxmlformats.org/officeDocument/2006/relationships/font" Target="fonts/Roboto-boldItalic.fntdata"/><Relationship Id="rId12" Type="http://schemas.openxmlformats.org/officeDocument/2006/relationships/slide" Target="slides/slide8.xml"/><Relationship Id="rId34" Type="http://schemas.openxmlformats.org/officeDocument/2006/relationships/font" Target="fonts/Roboto-italic.fntdata"/><Relationship Id="rId15" Type="http://schemas.openxmlformats.org/officeDocument/2006/relationships/slide" Target="slides/slide11.xml"/><Relationship Id="rId37" Type="http://schemas.openxmlformats.org/officeDocument/2006/relationships/font" Target="fonts/CenturyGothic-regular.fntdata"/><Relationship Id="rId14" Type="http://schemas.openxmlformats.org/officeDocument/2006/relationships/slide" Target="slides/slide10.xml"/><Relationship Id="rId36" Type="http://schemas.openxmlformats.org/officeDocument/2006/relationships/font" Target="fonts/ArialBlack-regular.fntdata"/><Relationship Id="rId17" Type="http://schemas.openxmlformats.org/officeDocument/2006/relationships/slide" Target="slides/slide13.xml"/><Relationship Id="rId39" Type="http://schemas.openxmlformats.org/officeDocument/2006/relationships/font" Target="fonts/CenturyGothic-italic.fntdata"/><Relationship Id="rId16" Type="http://schemas.openxmlformats.org/officeDocument/2006/relationships/slide" Target="slides/slide12.xml"/><Relationship Id="rId38" Type="http://schemas.openxmlformats.org/officeDocument/2006/relationships/font" Target="fonts/CenturyGothic-bold.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3.jp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33545984703_0_13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33545984703_0_1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33545984703_0_13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33545984703_0_1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3354598470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g33545984703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33545984703_0_1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g33545984703_0_129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33545984703_0_1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g33545984703_0_130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33545984703_0_140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33545984703_0_1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33545984703_0_13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33545984703_0_1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33545984703_0_138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33545984703_0_1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33545984703_0_13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33545984703_0_1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2d95d5453fa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2d95d5453f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2d95d5453fa_0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2d95d5453f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2d95d5453fa_0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2d95d5453f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2d95d5453fa_0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2d95d5453f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2d95d5453fa_0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2d95d5453f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2d95d5453fa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2d95d5453f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33545984703_0_1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g33545984703_0_126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33545984703_0_1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g33545984703_0_13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33545984703_0_1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g33545984703_0_12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33545984703_0_1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g33545984703_0_126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showMasterSp="0" type="title">
  <p:cSld name="TITLE">
    <p:spTree>
      <p:nvGrpSpPr>
        <p:cNvPr id="23" name="Shape 23"/>
        <p:cNvGrpSpPr/>
        <p:nvPr/>
      </p:nvGrpSpPr>
      <p:grpSpPr>
        <a:xfrm>
          <a:off x="0" y="0"/>
          <a:ext cx="0" cy="0"/>
          <a:chOff x="0" y="0"/>
          <a:chExt cx="0" cy="0"/>
        </a:xfrm>
      </p:grpSpPr>
      <p:grpSp>
        <p:nvGrpSpPr>
          <p:cNvPr id="24" name="Google Shape;24;p10"/>
          <p:cNvGrpSpPr/>
          <p:nvPr/>
        </p:nvGrpSpPr>
        <p:grpSpPr>
          <a:xfrm>
            <a:off x="0" y="0"/>
            <a:ext cx="12192000" cy="6858000"/>
            <a:chOff x="0" y="0"/>
            <a:chExt cx="12192000" cy="6858000"/>
          </a:xfrm>
        </p:grpSpPr>
        <p:sp>
          <p:nvSpPr>
            <p:cNvPr id="25" name="Google Shape;25;p10"/>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10"/>
            <p:cNvSpPr/>
            <p:nvPr/>
          </p:nvSpPr>
          <p:spPr>
            <a:xfrm>
              <a:off x="8609012" y="5867400"/>
              <a:ext cx="990600" cy="990600"/>
            </a:xfrm>
            <a:prstGeom prst="ellipse">
              <a:avLst/>
            </a:prstGeom>
            <a:gradFill>
              <a:gsLst>
                <a:gs pos="0">
                  <a:srgbClr val="8EBBD2">
                    <a:alpha val="13725"/>
                  </a:srgbClr>
                </a:gs>
                <a:gs pos="36000">
                  <a:srgbClr val="8EBBD2">
                    <a:alpha val="6666"/>
                  </a:srgbClr>
                </a:gs>
                <a:gs pos="66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10"/>
            <p:cNvSpPr/>
            <p:nvPr/>
          </p:nvSpPr>
          <p:spPr>
            <a:xfrm>
              <a:off x="8609012" y="1676400"/>
              <a:ext cx="2819400" cy="2819400"/>
            </a:xfrm>
            <a:prstGeom prst="ellipse">
              <a:avLst/>
            </a:prstGeom>
            <a:gradFill>
              <a:gsLst>
                <a:gs pos="0">
                  <a:srgbClr val="8EBBD2">
                    <a:alpha val="6666"/>
                  </a:srgbClr>
                </a:gs>
                <a:gs pos="36000">
                  <a:srgbClr val="8EBBD2">
                    <a:alpha val="5882"/>
                  </a:srgbClr>
                </a:gs>
                <a:gs pos="69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10"/>
            <p:cNvSpPr/>
            <p:nvPr/>
          </p:nvSpPr>
          <p:spPr>
            <a:xfrm>
              <a:off x="7999412" y="1587"/>
              <a:ext cx="1600200" cy="1600200"/>
            </a:xfrm>
            <a:prstGeom prst="ellipse">
              <a:avLst/>
            </a:prstGeom>
            <a:gradFill>
              <a:gsLst>
                <a:gs pos="0">
                  <a:srgbClr val="FAC867">
                    <a:alpha val="13725"/>
                  </a:srgbClr>
                </a:gs>
                <a:gs pos="36000">
                  <a:srgbClr val="FAC867">
                    <a:alpha val="6666"/>
                  </a:srgbClr>
                </a:gs>
                <a:gs pos="73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10"/>
            <p:cNvSpPr/>
            <p:nvPr/>
          </p:nvSpPr>
          <p:spPr>
            <a:xfrm>
              <a:off x="0" y="2895600"/>
              <a:ext cx="2362200" cy="2362200"/>
            </a:xfrm>
            <a:prstGeom prst="ellipse">
              <a:avLst/>
            </a:prstGeom>
            <a:gradFill>
              <a:gsLst>
                <a:gs pos="0">
                  <a:srgbClr val="8EBBD2">
                    <a:alpha val="7843"/>
                  </a:srgbClr>
                </a:gs>
                <a:gs pos="36000">
                  <a:srgbClr val="8EBBD2">
                    <a:alpha val="7843"/>
                  </a:srgbClr>
                </a:gs>
                <a:gs pos="72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10"/>
            <p:cNvSpPr/>
            <p:nvPr/>
          </p:nvSpPr>
          <p:spPr>
            <a:xfrm>
              <a:off x="0" y="2667000"/>
              <a:ext cx="4191000" cy="4191000"/>
            </a:xfrm>
            <a:prstGeom prst="ellipse">
              <a:avLst/>
            </a:prstGeom>
            <a:gradFill>
              <a:gsLst>
                <a:gs pos="0">
                  <a:srgbClr val="FAC867">
                    <a:alpha val="10980"/>
                  </a:srgbClr>
                </a:gs>
                <a:gs pos="36000">
                  <a:srgbClr val="FAC867">
                    <a:alpha val="9803"/>
                  </a:srgbClr>
                </a:gs>
                <a:gs pos="75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10"/>
            <p:cNvSpPr/>
            <p:nvPr/>
          </p:nvSpPr>
          <p:spPr>
            <a:xfrm>
              <a:off x="8609012" y="5865239"/>
              <a:ext cx="990600" cy="990600"/>
            </a:xfrm>
            <a:prstGeom prst="ellipse">
              <a:avLst/>
            </a:prstGeom>
            <a:gradFill>
              <a:gsLst>
                <a:gs pos="0">
                  <a:srgbClr val="FAC867">
                    <a:alpha val="9803"/>
                  </a:srgbClr>
                </a:gs>
                <a:gs pos="31000">
                  <a:srgbClr val="FAC867">
                    <a:alpha val="4705"/>
                  </a:srgbClr>
                </a:gs>
                <a:gs pos="66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10"/>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33" name="Google Shape;33;p10"/>
          <p:cNvSpPr txBox="1"/>
          <p:nvPr>
            <p:ph type="ctrTitle"/>
          </p:nvPr>
        </p:nvSpPr>
        <p:spPr>
          <a:xfrm>
            <a:off x="1154955" y="2099733"/>
            <a:ext cx="8825658" cy="2677648"/>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5400"/>
              <a:buFont typeface="Century Gothic"/>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10"/>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normAutofit/>
          </a:bodyPr>
          <a:lstStyle>
            <a:lvl1pPr lvl="0" algn="l">
              <a:spcBef>
                <a:spcPts val="1000"/>
              </a:spcBef>
              <a:spcAft>
                <a:spcPts val="0"/>
              </a:spcAft>
              <a:buSzPts val="1440"/>
              <a:buNone/>
              <a:defRPr cap="none">
                <a:solidFill>
                  <a:schemeClr val="accent1"/>
                </a:solidFill>
              </a:defRPr>
            </a:lvl1pPr>
            <a:lvl2pPr lvl="1" algn="ctr">
              <a:spcBef>
                <a:spcPts val="1000"/>
              </a:spcBef>
              <a:spcAft>
                <a:spcPts val="0"/>
              </a:spcAft>
              <a:buSzPts val="1280"/>
              <a:buNone/>
              <a:defRPr>
                <a:solidFill>
                  <a:srgbClr val="888888"/>
                </a:solidFill>
              </a:defRPr>
            </a:lvl2pPr>
            <a:lvl3pPr lvl="2" algn="ctr">
              <a:spcBef>
                <a:spcPts val="1000"/>
              </a:spcBef>
              <a:spcAft>
                <a:spcPts val="0"/>
              </a:spcAft>
              <a:buSzPts val="1120"/>
              <a:buNone/>
              <a:defRPr>
                <a:solidFill>
                  <a:srgbClr val="888888"/>
                </a:solidFill>
              </a:defRPr>
            </a:lvl3pPr>
            <a:lvl4pPr lvl="3" algn="ctr">
              <a:spcBef>
                <a:spcPts val="1000"/>
              </a:spcBef>
              <a:spcAft>
                <a:spcPts val="0"/>
              </a:spcAft>
              <a:buSzPts val="960"/>
              <a:buNone/>
              <a:defRPr>
                <a:solidFill>
                  <a:srgbClr val="888888"/>
                </a:solidFill>
              </a:defRPr>
            </a:lvl4pPr>
            <a:lvl5pPr lvl="4" algn="ctr">
              <a:spcBef>
                <a:spcPts val="1000"/>
              </a:spcBef>
              <a:spcAft>
                <a:spcPts val="0"/>
              </a:spcAft>
              <a:buSzPts val="96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p:txBody>
      </p:sp>
      <p:sp>
        <p:nvSpPr>
          <p:cNvPr id="35" name="Google Shape;35;p10"/>
          <p:cNvSpPr txBox="1"/>
          <p:nvPr>
            <p:ph idx="10" type="dt"/>
          </p:nvPr>
        </p:nvSpPr>
        <p:spPr>
          <a:xfrm rot="5400000">
            <a:off x="10176279" y="1792223"/>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10"/>
          <p:cNvSpPr txBox="1"/>
          <p:nvPr>
            <p:ph idx="11" type="ftr"/>
          </p:nvPr>
        </p:nvSpPr>
        <p:spPr>
          <a:xfrm rot="5400000">
            <a:off x="8963575" y="3226820"/>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10"/>
          <p:cNvSpPr/>
          <p:nvPr/>
        </p:nvSpPr>
        <p:spPr>
          <a:xfrm>
            <a:off x="10443728"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10"/>
          <p:cNvSpPr txBox="1"/>
          <p:nvPr>
            <p:ph idx="12" type="sldNum"/>
          </p:nvPr>
        </p:nvSpPr>
        <p:spPr>
          <a:xfrm>
            <a:off x="10351008" y="292608"/>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s-D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showMasterSp="0" type="picTx">
  <p:cSld name="PICTURE_WITH_CAPTION_TEXT">
    <p:spTree>
      <p:nvGrpSpPr>
        <p:cNvPr id="129" name="Shape 129"/>
        <p:cNvGrpSpPr/>
        <p:nvPr/>
      </p:nvGrpSpPr>
      <p:grpSpPr>
        <a:xfrm>
          <a:off x="0" y="0"/>
          <a:ext cx="0" cy="0"/>
          <a:chOff x="0" y="0"/>
          <a:chExt cx="0" cy="0"/>
        </a:xfrm>
      </p:grpSpPr>
      <p:grpSp>
        <p:nvGrpSpPr>
          <p:cNvPr id="130" name="Google Shape;130;p19"/>
          <p:cNvGrpSpPr/>
          <p:nvPr/>
        </p:nvGrpSpPr>
        <p:grpSpPr>
          <a:xfrm>
            <a:off x="0" y="0"/>
            <a:ext cx="12192000" cy="6858000"/>
            <a:chOff x="0" y="0"/>
            <a:chExt cx="12192000" cy="6858000"/>
          </a:xfrm>
        </p:grpSpPr>
        <p:sp>
          <p:nvSpPr>
            <p:cNvPr id="131" name="Google Shape;131;p19"/>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9"/>
            <p:cNvSpPr/>
            <p:nvPr/>
          </p:nvSpPr>
          <p:spPr>
            <a:xfrm>
              <a:off x="8609012" y="5867400"/>
              <a:ext cx="990600" cy="990600"/>
            </a:xfrm>
            <a:prstGeom prst="ellipse">
              <a:avLst/>
            </a:prstGeom>
            <a:gradFill>
              <a:gsLst>
                <a:gs pos="0">
                  <a:srgbClr val="8EBBD2">
                    <a:alpha val="13725"/>
                  </a:srgbClr>
                </a:gs>
                <a:gs pos="36000">
                  <a:srgbClr val="8EBBD2">
                    <a:alpha val="6666"/>
                  </a:srgbClr>
                </a:gs>
                <a:gs pos="66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9"/>
            <p:cNvSpPr/>
            <p:nvPr/>
          </p:nvSpPr>
          <p:spPr>
            <a:xfrm>
              <a:off x="8609012" y="1676400"/>
              <a:ext cx="2819400" cy="2819400"/>
            </a:xfrm>
            <a:prstGeom prst="ellipse">
              <a:avLst/>
            </a:prstGeom>
            <a:gradFill>
              <a:gsLst>
                <a:gs pos="0">
                  <a:srgbClr val="8EBBD2">
                    <a:alpha val="6666"/>
                  </a:srgbClr>
                </a:gs>
                <a:gs pos="36000">
                  <a:srgbClr val="8EBBD2">
                    <a:alpha val="5882"/>
                  </a:srgbClr>
                </a:gs>
                <a:gs pos="69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9"/>
            <p:cNvSpPr/>
            <p:nvPr/>
          </p:nvSpPr>
          <p:spPr>
            <a:xfrm>
              <a:off x="7999412" y="1587"/>
              <a:ext cx="1600200" cy="1600200"/>
            </a:xfrm>
            <a:prstGeom prst="ellipse">
              <a:avLst/>
            </a:prstGeom>
            <a:gradFill>
              <a:gsLst>
                <a:gs pos="0">
                  <a:srgbClr val="FAC867">
                    <a:alpha val="13725"/>
                  </a:srgbClr>
                </a:gs>
                <a:gs pos="36000">
                  <a:srgbClr val="FAC867">
                    <a:alpha val="6666"/>
                  </a:srgbClr>
                </a:gs>
                <a:gs pos="73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9"/>
            <p:cNvSpPr/>
            <p:nvPr/>
          </p:nvSpPr>
          <p:spPr>
            <a:xfrm>
              <a:off x="0" y="2895600"/>
              <a:ext cx="2362200" cy="2362200"/>
            </a:xfrm>
            <a:prstGeom prst="ellipse">
              <a:avLst/>
            </a:prstGeom>
            <a:gradFill>
              <a:gsLst>
                <a:gs pos="0">
                  <a:srgbClr val="8EBBD2">
                    <a:alpha val="7843"/>
                  </a:srgbClr>
                </a:gs>
                <a:gs pos="36000">
                  <a:srgbClr val="8EBBD2">
                    <a:alpha val="7843"/>
                  </a:srgbClr>
                </a:gs>
                <a:gs pos="72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9"/>
            <p:cNvSpPr/>
            <p:nvPr/>
          </p:nvSpPr>
          <p:spPr>
            <a:xfrm>
              <a:off x="0" y="2667000"/>
              <a:ext cx="4191000" cy="4191000"/>
            </a:xfrm>
            <a:prstGeom prst="ellipse">
              <a:avLst/>
            </a:prstGeom>
            <a:gradFill>
              <a:gsLst>
                <a:gs pos="0">
                  <a:srgbClr val="FAC867">
                    <a:alpha val="10980"/>
                  </a:srgbClr>
                </a:gs>
                <a:gs pos="36000">
                  <a:srgbClr val="FAC867">
                    <a:alpha val="9803"/>
                  </a:srgbClr>
                </a:gs>
                <a:gs pos="75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9"/>
            <p:cNvSpPr/>
            <p:nvPr/>
          </p:nvSpPr>
          <p:spPr>
            <a:xfrm>
              <a:off x="8609012" y="5865239"/>
              <a:ext cx="990600" cy="990600"/>
            </a:xfrm>
            <a:prstGeom prst="ellipse">
              <a:avLst/>
            </a:prstGeom>
            <a:gradFill>
              <a:gsLst>
                <a:gs pos="0">
                  <a:srgbClr val="FAC867">
                    <a:alpha val="9803"/>
                  </a:srgbClr>
                </a:gs>
                <a:gs pos="31000">
                  <a:srgbClr val="FAC867">
                    <a:alpha val="4705"/>
                  </a:srgbClr>
                </a:gs>
                <a:gs pos="66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9"/>
            <p:cNvSpPr/>
            <p:nvPr/>
          </p:nvSpPr>
          <p:spPr>
            <a:xfrm rot="-5677511">
              <a:off x="4203594"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9"/>
            <p:cNvSpPr/>
            <p:nvPr/>
          </p:nvSpPr>
          <p:spPr>
            <a:xfrm rot="-5400000">
              <a:off x="3295432"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40" name="Google Shape;140;p19"/>
            <p:cNvSpPr/>
            <p:nvPr/>
          </p:nvSpPr>
          <p:spPr>
            <a:xfrm>
              <a:off x="6172200" y="402165"/>
              <a:ext cx="5596465"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9"/>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42" name="Google Shape;142;p19"/>
          <p:cNvSpPr txBox="1"/>
          <p:nvPr>
            <p:ph type="title"/>
          </p:nvPr>
        </p:nvSpPr>
        <p:spPr>
          <a:xfrm>
            <a:off x="1153907" y="1693332"/>
            <a:ext cx="3860259" cy="173566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3600"/>
              <a:buFont typeface="Century Gothic"/>
              <a:buNone/>
              <a:defRPr b="0"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3" name="Google Shape;143;p19"/>
          <p:cNvSpPr/>
          <p:nvPr>
            <p:ph idx="2" type="pic"/>
          </p:nvPr>
        </p:nvSpPr>
        <p:spPr>
          <a:xfrm>
            <a:off x="6547872" y="1143000"/>
            <a:ext cx="3227192" cy="4572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44" name="Google Shape;144;p19"/>
          <p:cNvSpPr txBox="1"/>
          <p:nvPr>
            <p:ph idx="1" type="body"/>
          </p:nvPr>
        </p:nvSpPr>
        <p:spPr>
          <a:xfrm>
            <a:off x="1154955" y="3657600"/>
            <a:ext cx="3859212" cy="13716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solidFill>
                  <a:schemeClr val="accent1"/>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45" name="Google Shape;145;p19"/>
          <p:cNvSpPr txBox="1"/>
          <p:nvPr>
            <p:ph idx="10" type="dt"/>
          </p:nvPr>
        </p:nvSpPr>
        <p:spPr>
          <a:xfrm>
            <a:off x="10650938" y="6394407"/>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6" name="Google Shape;146;p19"/>
          <p:cNvSpPr txBox="1"/>
          <p:nvPr>
            <p:ph idx="11" type="ftr"/>
          </p:nvPr>
        </p:nvSpPr>
        <p:spPr>
          <a:xfrm>
            <a:off x="561110" y="6391839"/>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7" name="Google Shape;147;p19"/>
          <p:cNvSpPr/>
          <p:nvPr/>
        </p:nvSpPr>
        <p:spPr>
          <a:xfrm>
            <a:off x="10443728"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D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descripción">
  <p:cSld name="Título y descripción">
    <p:spTree>
      <p:nvGrpSpPr>
        <p:cNvPr id="149" name="Shape 149"/>
        <p:cNvGrpSpPr/>
        <p:nvPr/>
      </p:nvGrpSpPr>
      <p:grpSpPr>
        <a:xfrm>
          <a:off x="0" y="0"/>
          <a:ext cx="0" cy="0"/>
          <a:chOff x="0" y="0"/>
          <a:chExt cx="0" cy="0"/>
        </a:xfrm>
      </p:grpSpPr>
      <p:grpSp>
        <p:nvGrpSpPr>
          <p:cNvPr id="150" name="Google Shape;150;p20"/>
          <p:cNvGrpSpPr/>
          <p:nvPr/>
        </p:nvGrpSpPr>
        <p:grpSpPr>
          <a:xfrm>
            <a:off x="0" y="0"/>
            <a:ext cx="12192000" cy="6858000"/>
            <a:chOff x="0" y="0"/>
            <a:chExt cx="12192000" cy="6858000"/>
          </a:xfrm>
        </p:grpSpPr>
        <p:sp>
          <p:nvSpPr>
            <p:cNvPr id="151" name="Google Shape;151;p20"/>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0"/>
            <p:cNvSpPr/>
            <p:nvPr/>
          </p:nvSpPr>
          <p:spPr>
            <a:xfrm>
              <a:off x="8609012" y="5867400"/>
              <a:ext cx="990600" cy="990600"/>
            </a:xfrm>
            <a:prstGeom prst="ellipse">
              <a:avLst/>
            </a:prstGeom>
            <a:gradFill>
              <a:gsLst>
                <a:gs pos="0">
                  <a:srgbClr val="8EBBD2">
                    <a:alpha val="13725"/>
                  </a:srgbClr>
                </a:gs>
                <a:gs pos="36000">
                  <a:srgbClr val="8EBBD2">
                    <a:alpha val="6666"/>
                  </a:srgbClr>
                </a:gs>
                <a:gs pos="66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0"/>
            <p:cNvSpPr/>
            <p:nvPr/>
          </p:nvSpPr>
          <p:spPr>
            <a:xfrm>
              <a:off x="8609012" y="1676400"/>
              <a:ext cx="2819400" cy="2819400"/>
            </a:xfrm>
            <a:prstGeom prst="ellipse">
              <a:avLst/>
            </a:prstGeom>
            <a:gradFill>
              <a:gsLst>
                <a:gs pos="0">
                  <a:srgbClr val="8EBBD2">
                    <a:alpha val="6666"/>
                  </a:srgbClr>
                </a:gs>
                <a:gs pos="36000">
                  <a:srgbClr val="8EBBD2">
                    <a:alpha val="5882"/>
                  </a:srgbClr>
                </a:gs>
                <a:gs pos="69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0"/>
            <p:cNvSpPr/>
            <p:nvPr/>
          </p:nvSpPr>
          <p:spPr>
            <a:xfrm>
              <a:off x="7999412" y="1587"/>
              <a:ext cx="1600200" cy="1600200"/>
            </a:xfrm>
            <a:prstGeom prst="ellipse">
              <a:avLst/>
            </a:prstGeom>
            <a:gradFill>
              <a:gsLst>
                <a:gs pos="0">
                  <a:srgbClr val="FAC867">
                    <a:alpha val="13725"/>
                  </a:srgbClr>
                </a:gs>
                <a:gs pos="36000">
                  <a:srgbClr val="FAC867">
                    <a:alpha val="6666"/>
                  </a:srgbClr>
                </a:gs>
                <a:gs pos="73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0"/>
            <p:cNvSpPr/>
            <p:nvPr/>
          </p:nvSpPr>
          <p:spPr>
            <a:xfrm>
              <a:off x="0" y="2895600"/>
              <a:ext cx="2362200" cy="2362200"/>
            </a:xfrm>
            <a:prstGeom prst="ellipse">
              <a:avLst/>
            </a:prstGeom>
            <a:gradFill>
              <a:gsLst>
                <a:gs pos="0">
                  <a:srgbClr val="8EBBD2">
                    <a:alpha val="7843"/>
                  </a:srgbClr>
                </a:gs>
                <a:gs pos="36000">
                  <a:srgbClr val="8EBBD2">
                    <a:alpha val="7843"/>
                  </a:srgbClr>
                </a:gs>
                <a:gs pos="72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0"/>
            <p:cNvSpPr/>
            <p:nvPr/>
          </p:nvSpPr>
          <p:spPr>
            <a:xfrm>
              <a:off x="0" y="2667000"/>
              <a:ext cx="4191000" cy="4191000"/>
            </a:xfrm>
            <a:prstGeom prst="ellipse">
              <a:avLst/>
            </a:prstGeom>
            <a:gradFill>
              <a:gsLst>
                <a:gs pos="0">
                  <a:srgbClr val="FAC867">
                    <a:alpha val="10980"/>
                  </a:srgbClr>
                </a:gs>
                <a:gs pos="36000">
                  <a:srgbClr val="FAC867">
                    <a:alpha val="9803"/>
                  </a:srgbClr>
                </a:gs>
                <a:gs pos="75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0"/>
            <p:cNvSpPr/>
            <p:nvPr/>
          </p:nvSpPr>
          <p:spPr>
            <a:xfrm>
              <a:off x="8609012" y="5865239"/>
              <a:ext cx="990600" cy="990600"/>
            </a:xfrm>
            <a:prstGeom prst="ellipse">
              <a:avLst/>
            </a:prstGeom>
            <a:gradFill>
              <a:gsLst>
                <a:gs pos="0">
                  <a:srgbClr val="FAC867">
                    <a:alpha val="9803"/>
                  </a:srgbClr>
                </a:gs>
                <a:gs pos="31000">
                  <a:srgbClr val="FAC867">
                    <a:alpha val="4705"/>
                  </a:srgbClr>
                </a:gs>
                <a:gs pos="66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0"/>
            <p:cNvSpPr/>
            <p:nvPr/>
          </p:nvSpPr>
          <p:spPr>
            <a:xfrm>
              <a:off x="455612" y="2801319"/>
              <a:ext cx="11277600" cy="3602637"/>
            </a:xfrm>
            <a:custGeom>
              <a:rect b="b" l="l" r="r" t="t"/>
              <a:pathLst>
                <a:path extrusionOk="0" h="7946" w="10000">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lt1"/>
            </a:solidFill>
            <a:ln>
              <a:noFill/>
            </a:ln>
          </p:spPr>
        </p:sp>
        <p:sp>
          <p:nvSpPr>
            <p:cNvPr id="159" name="Google Shape;159;p20"/>
            <p:cNvSpPr/>
            <p:nvPr/>
          </p:nvSpPr>
          <p:spPr>
            <a:xfrm rot="-589932">
              <a:off x="8490951" y="2714874"/>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0"/>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61" name="Google Shape;161;p20"/>
          <p:cNvSpPr txBox="1"/>
          <p:nvPr>
            <p:ph type="title"/>
          </p:nvPr>
        </p:nvSpPr>
        <p:spPr>
          <a:xfrm>
            <a:off x="1154954" y="1063416"/>
            <a:ext cx="8825659" cy="137975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2" name="Google Shape;162;p20"/>
          <p:cNvSpPr txBox="1"/>
          <p:nvPr>
            <p:ph idx="1" type="body"/>
          </p:nvPr>
        </p:nvSpPr>
        <p:spPr>
          <a:xfrm>
            <a:off x="1154954" y="3543300"/>
            <a:ext cx="8825659" cy="2476500"/>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63" name="Google Shape;163;p20"/>
          <p:cNvSpPr txBox="1"/>
          <p:nvPr>
            <p:ph idx="10" type="dt"/>
          </p:nvPr>
        </p:nvSpPr>
        <p:spPr>
          <a:xfrm>
            <a:off x="10650938" y="6394407"/>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4" name="Google Shape;164;p20"/>
          <p:cNvSpPr txBox="1"/>
          <p:nvPr>
            <p:ph idx="11" type="ftr"/>
          </p:nvPr>
        </p:nvSpPr>
        <p:spPr>
          <a:xfrm>
            <a:off x="561110" y="6391839"/>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5" name="Google Shape;165;p20"/>
          <p:cNvSpPr/>
          <p:nvPr/>
        </p:nvSpPr>
        <p:spPr>
          <a:xfrm>
            <a:off x="10443728"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DO"/>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 con descripción" showMasterSp="0">
  <p:cSld name="Cita con descripción">
    <p:spTree>
      <p:nvGrpSpPr>
        <p:cNvPr id="167" name="Shape 167"/>
        <p:cNvGrpSpPr/>
        <p:nvPr/>
      </p:nvGrpSpPr>
      <p:grpSpPr>
        <a:xfrm>
          <a:off x="0" y="0"/>
          <a:ext cx="0" cy="0"/>
          <a:chOff x="0" y="0"/>
          <a:chExt cx="0" cy="0"/>
        </a:xfrm>
      </p:grpSpPr>
      <p:grpSp>
        <p:nvGrpSpPr>
          <p:cNvPr id="168" name="Google Shape;168;p21"/>
          <p:cNvGrpSpPr/>
          <p:nvPr/>
        </p:nvGrpSpPr>
        <p:grpSpPr>
          <a:xfrm>
            <a:off x="0" y="0"/>
            <a:ext cx="12192000" cy="6858000"/>
            <a:chOff x="0" y="0"/>
            <a:chExt cx="12192000" cy="6858000"/>
          </a:xfrm>
        </p:grpSpPr>
        <p:sp>
          <p:nvSpPr>
            <p:cNvPr id="169" name="Google Shape;169;p21"/>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1"/>
            <p:cNvSpPr/>
            <p:nvPr/>
          </p:nvSpPr>
          <p:spPr>
            <a:xfrm>
              <a:off x="8609012" y="5867400"/>
              <a:ext cx="990600" cy="990600"/>
            </a:xfrm>
            <a:prstGeom prst="ellipse">
              <a:avLst/>
            </a:prstGeom>
            <a:gradFill>
              <a:gsLst>
                <a:gs pos="0">
                  <a:srgbClr val="8EBBD2">
                    <a:alpha val="13725"/>
                  </a:srgbClr>
                </a:gs>
                <a:gs pos="36000">
                  <a:srgbClr val="8EBBD2">
                    <a:alpha val="6666"/>
                  </a:srgbClr>
                </a:gs>
                <a:gs pos="66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1"/>
            <p:cNvSpPr/>
            <p:nvPr/>
          </p:nvSpPr>
          <p:spPr>
            <a:xfrm>
              <a:off x="8609012" y="1676400"/>
              <a:ext cx="2819400" cy="2819400"/>
            </a:xfrm>
            <a:prstGeom prst="ellipse">
              <a:avLst/>
            </a:prstGeom>
            <a:gradFill>
              <a:gsLst>
                <a:gs pos="0">
                  <a:srgbClr val="8EBBD2">
                    <a:alpha val="6666"/>
                  </a:srgbClr>
                </a:gs>
                <a:gs pos="36000">
                  <a:srgbClr val="8EBBD2">
                    <a:alpha val="5882"/>
                  </a:srgbClr>
                </a:gs>
                <a:gs pos="69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1"/>
            <p:cNvSpPr/>
            <p:nvPr/>
          </p:nvSpPr>
          <p:spPr>
            <a:xfrm>
              <a:off x="7999412" y="1587"/>
              <a:ext cx="1600200" cy="1600200"/>
            </a:xfrm>
            <a:prstGeom prst="ellipse">
              <a:avLst/>
            </a:prstGeom>
            <a:gradFill>
              <a:gsLst>
                <a:gs pos="0">
                  <a:srgbClr val="FAC867">
                    <a:alpha val="13725"/>
                  </a:srgbClr>
                </a:gs>
                <a:gs pos="36000">
                  <a:srgbClr val="FAC867">
                    <a:alpha val="6666"/>
                  </a:srgbClr>
                </a:gs>
                <a:gs pos="73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1"/>
            <p:cNvSpPr/>
            <p:nvPr/>
          </p:nvSpPr>
          <p:spPr>
            <a:xfrm>
              <a:off x="0" y="2895600"/>
              <a:ext cx="2362200" cy="2362200"/>
            </a:xfrm>
            <a:prstGeom prst="ellipse">
              <a:avLst/>
            </a:prstGeom>
            <a:gradFill>
              <a:gsLst>
                <a:gs pos="0">
                  <a:srgbClr val="8EBBD2">
                    <a:alpha val="7843"/>
                  </a:srgbClr>
                </a:gs>
                <a:gs pos="36000">
                  <a:srgbClr val="8EBBD2">
                    <a:alpha val="7843"/>
                  </a:srgbClr>
                </a:gs>
                <a:gs pos="72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1"/>
            <p:cNvSpPr/>
            <p:nvPr/>
          </p:nvSpPr>
          <p:spPr>
            <a:xfrm>
              <a:off x="0" y="2667000"/>
              <a:ext cx="4191000" cy="4191000"/>
            </a:xfrm>
            <a:prstGeom prst="ellipse">
              <a:avLst/>
            </a:prstGeom>
            <a:gradFill>
              <a:gsLst>
                <a:gs pos="0">
                  <a:srgbClr val="FAC867">
                    <a:alpha val="10980"/>
                  </a:srgbClr>
                </a:gs>
                <a:gs pos="36000">
                  <a:srgbClr val="FAC867">
                    <a:alpha val="9803"/>
                  </a:srgbClr>
                </a:gs>
                <a:gs pos="75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1"/>
            <p:cNvSpPr/>
            <p:nvPr/>
          </p:nvSpPr>
          <p:spPr>
            <a:xfrm>
              <a:off x="8609012" y="5865239"/>
              <a:ext cx="990600" cy="990600"/>
            </a:xfrm>
            <a:prstGeom prst="ellipse">
              <a:avLst/>
            </a:prstGeom>
            <a:gradFill>
              <a:gsLst>
                <a:gs pos="0">
                  <a:srgbClr val="FAC867">
                    <a:alpha val="9803"/>
                  </a:srgbClr>
                </a:gs>
                <a:gs pos="31000">
                  <a:srgbClr val="FAC867">
                    <a:alpha val="4705"/>
                  </a:srgbClr>
                </a:gs>
                <a:gs pos="66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1"/>
            <p:cNvSpPr/>
            <p:nvPr/>
          </p:nvSpPr>
          <p:spPr>
            <a:xfrm rot="-589932">
              <a:off x="8490951" y="418511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1"/>
            <p:cNvSpPr/>
            <p:nvPr/>
          </p:nvSpPr>
          <p:spPr>
            <a:xfrm>
              <a:off x="455612" y="4241801"/>
              <a:ext cx="11277600" cy="2337161"/>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78" name="Google Shape;178;p21"/>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79" name="Google Shape;179;p21"/>
          <p:cNvSpPr txBox="1"/>
          <p:nvPr/>
        </p:nvSpPr>
        <p:spPr>
          <a:xfrm>
            <a:off x="898295" y="603589"/>
            <a:ext cx="801912" cy="156966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s-DO" sz="9600" u="none" cap="none" strike="noStrike">
                <a:solidFill>
                  <a:schemeClr val="accent1"/>
                </a:solidFill>
                <a:latin typeface="Arial"/>
                <a:ea typeface="Arial"/>
                <a:cs typeface="Arial"/>
                <a:sym typeface="Arial"/>
              </a:rPr>
              <a:t>“</a:t>
            </a:r>
            <a:endParaRPr/>
          </a:p>
        </p:txBody>
      </p:sp>
      <p:sp>
        <p:nvSpPr>
          <p:cNvPr id="180" name="Google Shape;180;p21"/>
          <p:cNvSpPr txBox="1"/>
          <p:nvPr/>
        </p:nvSpPr>
        <p:spPr>
          <a:xfrm>
            <a:off x="9705137" y="2613787"/>
            <a:ext cx="801912" cy="156966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s-DO" sz="9600" u="none" cap="none" strike="noStrike">
                <a:solidFill>
                  <a:schemeClr val="accent1"/>
                </a:solidFill>
                <a:latin typeface="Arial"/>
                <a:ea typeface="Arial"/>
                <a:cs typeface="Arial"/>
                <a:sym typeface="Arial"/>
              </a:rPr>
              <a:t>”</a:t>
            </a:r>
            <a:endParaRPr/>
          </a:p>
        </p:txBody>
      </p:sp>
      <p:sp>
        <p:nvSpPr>
          <p:cNvPr id="181" name="Google Shape;181;p21"/>
          <p:cNvSpPr txBox="1"/>
          <p:nvPr>
            <p:ph type="title"/>
          </p:nvPr>
        </p:nvSpPr>
        <p:spPr>
          <a:xfrm>
            <a:off x="1574801" y="980517"/>
            <a:ext cx="8460983" cy="270503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2" name="Google Shape;182;p21"/>
          <p:cNvSpPr txBox="1"/>
          <p:nvPr>
            <p:ph idx="1" type="body"/>
          </p:nvPr>
        </p:nvSpPr>
        <p:spPr>
          <a:xfrm>
            <a:off x="1945945" y="3686515"/>
            <a:ext cx="7725772" cy="34217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b="0" i="0" sz="1400" cap="small">
                <a:solidFill>
                  <a:schemeClr val="accent1"/>
                </a:solidFill>
                <a:latin typeface="Century Gothic"/>
                <a:ea typeface="Century Gothic"/>
                <a:cs typeface="Century Gothic"/>
                <a:sym typeface="Century Gothic"/>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83" name="Google Shape;183;p21"/>
          <p:cNvSpPr txBox="1"/>
          <p:nvPr>
            <p:ph idx="2" type="body"/>
          </p:nvPr>
        </p:nvSpPr>
        <p:spPr>
          <a:xfrm>
            <a:off x="1154954" y="5014393"/>
            <a:ext cx="8825659" cy="1012664"/>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84" name="Google Shape;184;p21"/>
          <p:cNvSpPr txBox="1"/>
          <p:nvPr>
            <p:ph idx="10" type="dt"/>
          </p:nvPr>
        </p:nvSpPr>
        <p:spPr>
          <a:xfrm>
            <a:off x="10650938" y="6394407"/>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5" name="Google Shape;185;p21"/>
          <p:cNvSpPr txBox="1"/>
          <p:nvPr>
            <p:ph idx="11" type="ftr"/>
          </p:nvPr>
        </p:nvSpPr>
        <p:spPr>
          <a:xfrm>
            <a:off x="561110" y="6391839"/>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6" name="Google Shape;186;p21"/>
          <p:cNvSpPr/>
          <p:nvPr/>
        </p:nvSpPr>
        <p:spPr>
          <a:xfrm>
            <a:off x="10443728"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DO"/>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rjeta de nombre" showMasterSp="0">
  <p:cSld name="Tarjeta de nombre">
    <p:spTree>
      <p:nvGrpSpPr>
        <p:cNvPr id="188" name="Shape 188"/>
        <p:cNvGrpSpPr/>
        <p:nvPr/>
      </p:nvGrpSpPr>
      <p:grpSpPr>
        <a:xfrm>
          <a:off x="0" y="0"/>
          <a:ext cx="0" cy="0"/>
          <a:chOff x="0" y="0"/>
          <a:chExt cx="0" cy="0"/>
        </a:xfrm>
      </p:grpSpPr>
      <p:grpSp>
        <p:nvGrpSpPr>
          <p:cNvPr id="189" name="Google Shape;189;p22"/>
          <p:cNvGrpSpPr/>
          <p:nvPr/>
        </p:nvGrpSpPr>
        <p:grpSpPr>
          <a:xfrm>
            <a:off x="0" y="0"/>
            <a:ext cx="12192000" cy="6858000"/>
            <a:chOff x="0" y="0"/>
            <a:chExt cx="12192000" cy="6858000"/>
          </a:xfrm>
        </p:grpSpPr>
        <p:sp>
          <p:nvSpPr>
            <p:cNvPr id="190" name="Google Shape;190;p22"/>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2"/>
            <p:cNvSpPr/>
            <p:nvPr/>
          </p:nvSpPr>
          <p:spPr>
            <a:xfrm>
              <a:off x="8609012" y="5867400"/>
              <a:ext cx="990600" cy="990600"/>
            </a:xfrm>
            <a:prstGeom prst="ellipse">
              <a:avLst/>
            </a:prstGeom>
            <a:gradFill>
              <a:gsLst>
                <a:gs pos="0">
                  <a:srgbClr val="8EBBD2">
                    <a:alpha val="13725"/>
                  </a:srgbClr>
                </a:gs>
                <a:gs pos="36000">
                  <a:srgbClr val="8EBBD2">
                    <a:alpha val="6666"/>
                  </a:srgbClr>
                </a:gs>
                <a:gs pos="66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2"/>
            <p:cNvSpPr/>
            <p:nvPr/>
          </p:nvSpPr>
          <p:spPr>
            <a:xfrm>
              <a:off x="8609012" y="1676400"/>
              <a:ext cx="2819400" cy="2819400"/>
            </a:xfrm>
            <a:prstGeom prst="ellipse">
              <a:avLst/>
            </a:prstGeom>
            <a:gradFill>
              <a:gsLst>
                <a:gs pos="0">
                  <a:srgbClr val="8EBBD2">
                    <a:alpha val="6666"/>
                  </a:srgbClr>
                </a:gs>
                <a:gs pos="36000">
                  <a:srgbClr val="8EBBD2">
                    <a:alpha val="5882"/>
                  </a:srgbClr>
                </a:gs>
                <a:gs pos="69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2"/>
            <p:cNvSpPr/>
            <p:nvPr/>
          </p:nvSpPr>
          <p:spPr>
            <a:xfrm>
              <a:off x="7999412" y="1587"/>
              <a:ext cx="1600200" cy="1600200"/>
            </a:xfrm>
            <a:prstGeom prst="ellipse">
              <a:avLst/>
            </a:prstGeom>
            <a:gradFill>
              <a:gsLst>
                <a:gs pos="0">
                  <a:srgbClr val="FAC867">
                    <a:alpha val="13725"/>
                  </a:srgbClr>
                </a:gs>
                <a:gs pos="36000">
                  <a:srgbClr val="FAC867">
                    <a:alpha val="6666"/>
                  </a:srgbClr>
                </a:gs>
                <a:gs pos="73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2"/>
            <p:cNvSpPr/>
            <p:nvPr/>
          </p:nvSpPr>
          <p:spPr>
            <a:xfrm>
              <a:off x="0" y="2895600"/>
              <a:ext cx="2362200" cy="2362200"/>
            </a:xfrm>
            <a:prstGeom prst="ellipse">
              <a:avLst/>
            </a:prstGeom>
            <a:gradFill>
              <a:gsLst>
                <a:gs pos="0">
                  <a:srgbClr val="8EBBD2">
                    <a:alpha val="7843"/>
                  </a:srgbClr>
                </a:gs>
                <a:gs pos="36000">
                  <a:srgbClr val="8EBBD2">
                    <a:alpha val="7843"/>
                  </a:srgbClr>
                </a:gs>
                <a:gs pos="72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2"/>
            <p:cNvSpPr/>
            <p:nvPr/>
          </p:nvSpPr>
          <p:spPr>
            <a:xfrm>
              <a:off x="0" y="2667000"/>
              <a:ext cx="4191000" cy="4191000"/>
            </a:xfrm>
            <a:prstGeom prst="ellipse">
              <a:avLst/>
            </a:prstGeom>
            <a:gradFill>
              <a:gsLst>
                <a:gs pos="0">
                  <a:srgbClr val="FAC867">
                    <a:alpha val="10980"/>
                  </a:srgbClr>
                </a:gs>
                <a:gs pos="36000">
                  <a:srgbClr val="FAC867">
                    <a:alpha val="9803"/>
                  </a:srgbClr>
                </a:gs>
                <a:gs pos="75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2"/>
            <p:cNvSpPr/>
            <p:nvPr/>
          </p:nvSpPr>
          <p:spPr>
            <a:xfrm>
              <a:off x="8609012" y="5865239"/>
              <a:ext cx="990600" cy="990600"/>
            </a:xfrm>
            <a:prstGeom prst="ellipse">
              <a:avLst/>
            </a:prstGeom>
            <a:gradFill>
              <a:gsLst>
                <a:gs pos="0">
                  <a:srgbClr val="FAC867">
                    <a:alpha val="9803"/>
                  </a:srgbClr>
                </a:gs>
                <a:gs pos="31000">
                  <a:srgbClr val="FAC867">
                    <a:alpha val="4705"/>
                  </a:srgbClr>
                </a:gs>
                <a:gs pos="66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2"/>
            <p:cNvSpPr/>
            <p:nvPr/>
          </p:nvSpPr>
          <p:spPr>
            <a:xfrm rot="-589932">
              <a:off x="8490951" y="4193583"/>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2"/>
            <p:cNvSpPr/>
            <p:nvPr/>
          </p:nvSpPr>
          <p:spPr>
            <a:xfrm>
              <a:off x="455612" y="4241801"/>
              <a:ext cx="11277600" cy="2337161"/>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99" name="Google Shape;199;p22"/>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00" name="Google Shape;200;p22"/>
          <p:cNvSpPr txBox="1"/>
          <p:nvPr>
            <p:ph type="title"/>
          </p:nvPr>
        </p:nvSpPr>
        <p:spPr>
          <a:xfrm>
            <a:off x="1154955" y="2404477"/>
            <a:ext cx="8825659" cy="1788704"/>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1" name="Google Shape;201;p22"/>
          <p:cNvSpPr txBox="1"/>
          <p:nvPr>
            <p:ph idx="1" type="body"/>
          </p:nvPr>
        </p:nvSpPr>
        <p:spPr>
          <a:xfrm>
            <a:off x="1138587" y="5024967"/>
            <a:ext cx="8825658"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600"/>
              <a:buNone/>
              <a:defRPr sz="2000" cap="none">
                <a:solidFill>
                  <a:schemeClr val="accent1"/>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202" name="Google Shape;202;p22"/>
          <p:cNvSpPr txBox="1"/>
          <p:nvPr>
            <p:ph idx="10" type="dt"/>
          </p:nvPr>
        </p:nvSpPr>
        <p:spPr>
          <a:xfrm>
            <a:off x="10650938" y="6394407"/>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3" name="Google Shape;203;p22"/>
          <p:cNvSpPr txBox="1"/>
          <p:nvPr>
            <p:ph idx="11" type="ftr"/>
          </p:nvPr>
        </p:nvSpPr>
        <p:spPr>
          <a:xfrm>
            <a:off x="561110" y="6391839"/>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4" name="Google Shape;204;p22"/>
          <p:cNvSpPr/>
          <p:nvPr/>
        </p:nvSpPr>
        <p:spPr>
          <a:xfrm>
            <a:off x="10443728"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DO"/>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a 3">
  <p:cSld name="Columna 3">
    <p:spTree>
      <p:nvGrpSpPr>
        <p:cNvPr id="206" name="Shape 206"/>
        <p:cNvGrpSpPr/>
        <p:nvPr/>
      </p:nvGrpSpPr>
      <p:grpSpPr>
        <a:xfrm>
          <a:off x="0" y="0"/>
          <a:ext cx="0" cy="0"/>
          <a:chOff x="0" y="0"/>
          <a:chExt cx="0" cy="0"/>
        </a:xfrm>
      </p:grpSpPr>
      <p:sp>
        <p:nvSpPr>
          <p:cNvPr id="207" name="Google Shape;207;p23"/>
          <p:cNvSpPr txBox="1"/>
          <p:nvPr>
            <p:ph type="title"/>
          </p:nvPr>
        </p:nvSpPr>
        <p:spPr>
          <a:xfrm>
            <a:off x="1154954" y="947920"/>
            <a:ext cx="8761413" cy="72848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8" name="Google Shape;208;p23"/>
          <p:cNvSpPr txBox="1"/>
          <p:nvPr>
            <p:ph idx="1" type="body"/>
          </p:nvPr>
        </p:nvSpPr>
        <p:spPr>
          <a:xfrm>
            <a:off x="1154954" y="2610999"/>
            <a:ext cx="312916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09" name="Google Shape;209;p23"/>
          <p:cNvSpPr txBox="1"/>
          <p:nvPr>
            <p:ph idx="2" type="body"/>
          </p:nvPr>
        </p:nvSpPr>
        <p:spPr>
          <a:xfrm>
            <a:off x="1154954" y="3187261"/>
            <a:ext cx="3129168" cy="2839796"/>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10" name="Google Shape;210;p23"/>
          <p:cNvSpPr txBox="1"/>
          <p:nvPr>
            <p:ph idx="3" type="body"/>
          </p:nvPr>
        </p:nvSpPr>
        <p:spPr>
          <a:xfrm>
            <a:off x="4512721" y="2610999"/>
            <a:ext cx="3145380"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11" name="Google Shape;211;p23"/>
          <p:cNvSpPr txBox="1"/>
          <p:nvPr>
            <p:ph idx="4" type="body"/>
          </p:nvPr>
        </p:nvSpPr>
        <p:spPr>
          <a:xfrm>
            <a:off x="4512721" y="3187261"/>
            <a:ext cx="3145380" cy="2839795"/>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12" name="Google Shape;212;p23"/>
          <p:cNvSpPr txBox="1"/>
          <p:nvPr>
            <p:ph idx="5" type="body"/>
          </p:nvPr>
        </p:nvSpPr>
        <p:spPr>
          <a:xfrm>
            <a:off x="7886701" y="2603500"/>
            <a:ext cx="3157448" cy="576261"/>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13" name="Google Shape;213;p23"/>
          <p:cNvSpPr txBox="1"/>
          <p:nvPr>
            <p:ph idx="6" type="body"/>
          </p:nvPr>
        </p:nvSpPr>
        <p:spPr>
          <a:xfrm>
            <a:off x="7886700" y="3187261"/>
            <a:ext cx="3161029" cy="283979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214" name="Google Shape;214;p23"/>
          <p:cNvCxnSpPr/>
          <p:nvPr/>
        </p:nvCxnSpPr>
        <p:spPr>
          <a:xfrm>
            <a:off x="440397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215" name="Google Shape;215;p23"/>
          <p:cNvCxnSpPr/>
          <p:nvPr/>
        </p:nvCxnSpPr>
        <p:spPr>
          <a:xfrm>
            <a:off x="777240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216" name="Google Shape;216;p23"/>
          <p:cNvSpPr txBox="1"/>
          <p:nvPr>
            <p:ph idx="10" type="dt"/>
          </p:nvPr>
        </p:nvSpPr>
        <p:spPr>
          <a:xfrm>
            <a:off x="10650938" y="6394407"/>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7" name="Google Shape;217;p23"/>
          <p:cNvSpPr txBox="1"/>
          <p:nvPr>
            <p:ph idx="11" type="ftr"/>
          </p:nvPr>
        </p:nvSpPr>
        <p:spPr>
          <a:xfrm>
            <a:off x="561110" y="6391839"/>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8" name="Google Shape;218;p2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DO"/>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a de imagen 3">
  <p:cSld name="Columna de imagen 3">
    <p:spTree>
      <p:nvGrpSpPr>
        <p:cNvPr id="219" name="Shape 219"/>
        <p:cNvGrpSpPr/>
        <p:nvPr/>
      </p:nvGrpSpPr>
      <p:grpSpPr>
        <a:xfrm>
          <a:off x="0" y="0"/>
          <a:ext cx="0" cy="0"/>
          <a:chOff x="0" y="0"/>
          <a:chExt cx="0" cy="0"/>
        </a:xfrm>
      </p:grpSpPr>
      <p:sp>
        <p:nvSpPr>
          <p:cNvPr id="220" name="Google Shape;220;p24"/>
          <p:cNvSpPr txBox="1"/>
          <p:nvPr>
            <p:ph type="title"/>
          </p:nvPr>
        </p:nvSpPr>
        <p:spPr>
          <a:xfrm>
            <a:off x="1154954" y="947920"/>
            <a:ext cx="8761413" cy="72848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1" name="Google Shape;221;p24"/>
          <p:cNvSpPr txBox="1"/>
          <p:nvPr>
            <p:ph idx="1" type="body"/>
          </p:nvPr>
        </p:nvSpPr>
        <p:spPr>
          <a:xfrm>
            <a:off x="1154954" y="4532844"/>
            <a:ext cx="3020744" cy="576263"/>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22" name="Google Shape;222;p24"/>
          <p:cNvSpPr/>
          <p:nvPr>
            <p:ph idx="2" type="pic"/>
          </p:nvPr>
        </p:nvSpPr>
        <p:spPr>
          <a:xfrm>
            <a:off x="1334552" y="2611246"/>
            <a:ext cx="2691242" cy="1583764"/>
          </a:xfrm>
          <a:prstGeom prst="roundRect">
            <a:avLst>
              <a:gd fmla="val 1858" name="adj"/>
            </a:avLst>
          </a:prstGeom>
          <a:noFill/>
          <a:ln>
            <a:noFill/>
          </a:ln>
          <a:effectLst>
            <a:outerShdw blurRad="50800" rotWithShape="0" algn="tl" dir="5400000" dist="50800">
              <a:srgbClr val="000000">
                <a:alpha val="42745"/>
              </a:srgbClr>
            </a:outerShdw>
          </a:effectLst>
        </p:spPr>
      </p:sp>
      <p:sp>
        <p:nvSpPr>
          <p:cNvPr id="223" name="Google Shape;223;p24"/>
          <p:cNvSpPr txBox="1"/>
          <p:nvPr>
            <p:ph idx="3" type="body"/>
          </p:nvPr>
        </p:nvSpPr>
        <p:spPr>
          <a:xfrm>
            <a:off x="1154953" y="5109107"/>
            <a:ext cx="3020745" cy="91794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24" name="Google Shape;224;p24"/>
          <p:cNvSpPr txBox="1"/>
          <p:nvPr>
            <p:ph idx="4" type="body"/>
          </p:nvPr>
        </p:nvSpPr>
        <p:spPr>
          <a:xfrm>
            <a:off x="4568865" y="4532845"/>
            <a:ext cx="305043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25" name="Google Shape;225;p24"/>
          <p:cNvSpPr/>
          <p:nvPr>
            <p:ph idx="5" type="pic"/>
          </p:nvPr>
        </p:nvSpPr>
        <p:spPr>
          <a:xfrm>
            <a:off x="4748463" y="2642840"/>
            <a:ext cx="2691242" cy="1552170"/>
          </a:xfrm>
          <a:prstGeom prst="roundRect">
            <a:avLst>
              <a:gd fmla="val 1858" name="adj"/>
            </a:avLst>
          </a:prstGeom>
          <a:noFill/>
          <a:ln>
            <a:noFill/>
          </a:ln>
          <a:effectLst>
            <a:outerShdw blurRad="50800" rotWithShape="0" algn="tl" dir="5400000" dist="50800">
              <a:srgbClr val="000000">
                <a:alpha val="42745"/>
              </a:srgbClr>
            </a:outerShdw>
          </a:effectLst>
        </p:spPr>
      </p:sp>
      <p:sp>
        <p:nvSpPr>
          <p:cNvPr id="226" name="Google Shape;226;p24"/>
          <p:cNvSpPr txBox="1"/>
          <p:nvPr>
            <p:ph idx="6" type="body"/>
          </p:nvPr>
        </p:nvSpPr>
        <p:spPr>
          <a:xfrm>
            <a:off x="4568865" y="5109107"/>
            <a:ext cx="3050438" cy="92140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27" name="Google Shape;227;p24"/>
          <p:cNvSpPr txBox="1"/>
          <p:nvPr>
            <p:ph idx="7" type="body"/>
          </p:nvPr>
        </p:nvSpPr>
        <p:spPr>
          <a:xfrm>
            <a:off x="7983434" y="4532845"/>
            <a:ext cx="305043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28" name="Google Shape;228;p24"/>
          <p:cNvSpPr/>
          <p:nvPr>
            <p:ph idx="8" type="pic"/>
          </p:nvPr>
        </p:nvSpPr>
        <p:spPr>
          <a:xfrm>
            <a:off x="8163031" y="2618992"/>
            <a:ext cx="2691242" cy="1576018"/>
          </a:xfrm>
          <a:prstGeom prst="roundRect">
            <a:avLst>
              <a:gd fmla="val 1858" name="adj"/>
            </a:avLst>
          </a:prstGeom>
          <a:noFill/>
          <a:ln>
            <a:noFill/>
          </a:ln>
          <a:effectLst>
            <a:outerShdw blurRad="50800" rotWithShape="0" algn="tl" dir="5400000" dist="50800">
              <a:srgbClr val="000000">
                <a:alpha val="42745"/>
              </a:srgbClr>
            </a:outerShdw>
          </a:effectLst>
        </p:spPr>
      </p:sp>
      <p:sp>
        <p:nvSpPr>
          <p:cNvPr id="229" name="Google Shape;229;p24"/>
          <p:cNvSpPr txBox="1"/>
          <p:nvPr>
            <p:ph idx="9" type="body"/>
          </p:nvPr>
        </p:nvSpPr>
        <p:spPr>
          <a:xfrm>
            <a:off x="7983434" y="5109107"/>
            <a:ext cx="3054127" cy="896341"/>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230" name="Google Shape;230;p24"/>
          <p:cNvCxnSpPr/>
          <p:nvPr/>
        </p:nvCxnSpPr>
        <p:spPr>
          <a:xfrm>
            <a:off x="440583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231" name="Google Shape;231;p24"/>
          <p:cNvCxnSpPr/>
          <p:nvPr/>
        </p:nvCxnSpPr>
        <p:spPr>
          <a:xfrm>
            <a:off x="7797802"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232" name="Google Shape;232;p24"/>
          <p:cNvSpPr txBox="1"/>
          <p:nvPr>
            <p:ph idx="10" type="dt"/>
          </p:nvPr>
        </p:nvSpPr>
        <p:spPr>
          <a:xfrm>
            <a:off x="10650938" y="6394407"/>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3" name="Google Shape;233;p24"/>
          <p:cNvSpPr txBox="1"/>
          <p:nvPr>
            <p:ph idx="11" type="ftr"/>
          </p:nvPr>
        </p:nvSpPr>
        <p:spPr>
          <a:xfrm>
            <a:off x="561110" y="6391839"/>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4" name="Google Shape;234;p2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DO"/>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235" name="Shape 235"/>
        <p:cNvGrpSpPr/>
        <p:nvPr/>
      </p:nvGrpSpPr>
      <p:grpSpPr>
        <a:xfrm>
          <a:off x="0" y="0"/>
          <a:ext cx="0" cy="0"/>
          <a:chOff x="0" y="0"/>
          <a:chExt cx="0" cy="0"/>
        </a:xfrm>
      </p:grpSpPr>
      <p:sp>
        <p:nvSpPr>
          <p:cNvPr id="236" name="Google Shape;236;p25"/>
          <p:cNvSpPr txBox="1"/>
          <p:nvPr>
            <p:ph type="title"/>
          </p:nvPr>
        </p:nvSpPr>
        <p:spPr>
          <a:xfrm>
            <a:off x="1154954" y="947920"/>
            <a:ext cx="8761413" cy="72848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7" name="Google Shape;237;p25"/>
          <p:cNvSpPr txBox="1"/>
          <p:nvPr>
            <p:ph idx="1" type="body"/>
          </p:nvPr>
        </p:nvSpPr>
        <p:spPr>
          <a:xfrm rot="5400000">
            <a:off x="3859634" y="-101179"/>
            <a:ext cx="3416300" cy="882565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38" name="Google Shape;238;p25"/>
          <p:cNvSpPr txBox="1"/>
          <p:nvPr>
            <p:ph idx="10" type="dt"/>
          </p:nvPr>
        </p:nvSpPr>
        <p:spPr>
          <a:xfrm>
            <a:off x="10650938" y="6394407"/>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9" name="Google Shape;239;p25"/>
          <p:cNvSpPr txBox="1"/>
          <p:nvPr>
            <p:ph idx="11" type="ftr"/>
          </p:nvPr>
        </p:nvSpPr>
        <p:spPr>
          <a:xfrm>
            <a:off x="561110" y="6391839"/>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0" name="Google Shape;240;p2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DO"/>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showMasterSp="0" type="vertTitleAndTx">
  <p:cSld name="VERTICAL_TITLE_AND_VERTICAL_TEXT">
    <p:spTree>
      <p:nvGrpSpPr>
        <p:cNvPr id="241" name="Shape 241"/>
        <p:cNvGrpSpPr/>
        <p:nvPr/>
      </p:nvGrpSpPr>
      <p:grpSpPr>
        <a:xfrm>
          <a:off x="0" y="0"/>
          <a:ext cx="0" cy="0"/>
          <a:chOff x="0" y="0"/>
          <a:chExt cx="0" cy="0"/>
        </a:xfrm>
      </p:grpSpPr>
      <p:grpSp>
        <p:nvGrpSpPr>
          <p:cNvPr id="242" name="Google Shape;242;p26"/>
          <p:cNvGrpSpPr/>
          <p:nvPr/>
        </p:nvGrpSpPr>
        <p:grpSpPr>
          <a:xfrm>
            <a:off x="0" y="0"/>
            <a:ext cx="12192000" cy="6858000"/>
            <a:chOff x="0" y="0"/>
            <a:chExt cx="12192000" cy="6858000"/>
          </a:xfrm>
        </p:grpSpPr>
        <p:sp>
          <p:nvSpPr>
            <p:cNvPr id="243" name="Google Shape;243;p26"/>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6"/>
            <p:cNvSpPr/>
            <p:nvPr/>
          </p:nvSpPr>
          <p:spPr>
            <a:xfrm>
              <a:off x="8609012" y="5867400"/>
              <a:ext cx="990600" cy="990600"/>
            </a:xfrm>
            <a:prstGeom prst="ellipse">
              <a:avLst/>
            </a:prstGeom>
            <a:gradFill>
              <a:gsLst>
                <a:gs pos="0">
                  <a:srgbClr val="8EBBD2">
                    <a:alpha val="13725"/>
                  </a:srgbClr>
                </a:gs>
                <a:gs pos="36000">
                  <a:srgbClr val="8EBBD2">
                    <a:alpha val="6666"/>
                  </a:srgbClr>
                </a:gs>
                <a:gs pos="66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6"/>
            <p:cNvSpPr/>
            <p:nvPr/>
          </p:nvSpPr>
          <p:spPr>
            <a:xfrm>
              <a:off x="8609012" y="1676400"/>
              <a:ext cx="2819400" cy="2819400"/>
            </a:xfrm>
            <a:prstGeom prst="ellipse">
              <a:avLst/>
            </a:prstGeom>
            <a:gradFill>
              <a:gsLst>
                <a:gs pos="0">
                  <a:srgbClr val="8EBBD2">
                    <a:alpha val="6666"/>
                  </a:srgbClr>
                </a:gs>
                <a:gs pos="36000">
                  <a:srgbClr val="8EBBD2">
                    <a:alpha val="5882"/>
                  </a:srgbClr>
                </a:gs>
                <a:gs pos="69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6"/>
            <p:cNvSpPr/>
            <p:nvPr/>
          </p:nvSpPr>
          <p:spPr>
            <a:xfrm>
              <a:off x="7999412" y="1587"/>
              <a:ext cx="1600200" cy="1600200"/>
            </a:xfrm>
            <a:prstGeom prst="ellipse">
              <a:avLst/>
            </a:prstGeom>
            <a:gradFill>
              <a:gsLst>
                <a:gs pos="0">
                  <a:srgbClr val="FAC867">
                    <a:alpha val="13725"/>
                  </a:srgbClr>
                </a:gs>
                <a:gs pos="36000">
                  <a:srgbClr val="FAC867">
                    <a:alpha val="6666"/>
                  </a:srgbClr>
                </a:gs>
                <a:gs pos="73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6"/>
            <p:cNvSpPr/>
            <p:nvPr/>
          </p:nvSpPr>
          <p:spPr>
            <a:xfrm>
              <a:off x="0" y="2895600"/>
              <a:ext cx="2362200" cy="2362200"/>
            </a:xfrm>
            <a:prstGeom prst="ellipse">
              <a:avLst/>
            </a:prstGeom>
            <a:gradFill>
              <a:gsLst>
                <a:gs pos="0">
                  <a:srgbClr val="8EBBD2">
                    <a:alpha val="7843"/>
                  </a:srgbClr>
                </a:gs>
                <a:gs pos="36000">
                  <a:srgbClr val="8EBBD2">
                    <a:alpha val="7843"/>
                  </a:srgbClr>
                </a:gs>
                <a:gs pos="72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6"/>
            <p:cNvSpPr/>
            <p:nvPr/>
          </p:nvSpPr>
          <p:spPr>
            <a:xfrm>
              <a:off x="0" y="2667000"/>
              <a:ext cx="4191000" cy="4191000"/>
            </a:xfrm>
            <a:prstGeom prst="ellipse">
              <a:avLst/>
            </a:prstGeom>
            <a:gradFill>
              <a:gsLst>
                <a:gs pos="0">
                  <a:srgbClr val="FAC867">
                    <a:alpha val="10980"/>
                  </a:srgbClr>
                </a:gs>
                <a:gs pos="36000">
                  <a:srgbClr val="FAC867">
                    <a:alpha val="9803"/>
                  </a:srgbClr>
                </a:gs>
                <a:gs pos="75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6"/>
            <p:cNvSpPr/>
            <p:nvPr/>
          </p:nvSpPr>
          <p:spPr>
            <a:xfrm>
              <a:off x="8609012" y="5865239"/>
              <a:ext cx="990600" cy="990600"/>
            </a:xfrm>
            <a:prstGeom prst="ellipse">
              <a:avLst/>
            </a:prstGeom>
            <a:gradFill>
              <a:gsLst>
                <a:gs pos="0">
                  <a:srgbClr val="FAC867">
                    <a:alpha val="9803"/>
                  </a:srgbClr>
                </a:gs>
                <a:gs pos="31000">
                  <a:srgbClr val="FAC867">
                    <a:alpha val="4705"/>
                  </a:srgbClr>
                </a:gs>
                <a:gs pos="66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6"/>
            <p:cNvSpPr/>
            <p:nvPr/>
          </p:nvSpPr>
          <p:spPr>
            <a:xfrm rot="5101749">
              <a:off x="6294738" y="457773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6"/>
            <p:cNvSpPr/>
            <p:nvPr/>
          </p:nvSpPr>
          <p:spPr>
            <a:xfrm>
              <a:off x="414867" y="402165"/>
              <a:ext cx="6510866"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6"/>
            <p:cNvSpPr/>
            <p:nvPr/>
          </p:nvSpPr>
          <p:spPr>
            <a:xfrm rot="5400000">
              <a:off x="4449232"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253" name="Google Shape;253;p26"/>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54" name="Google Shape;254;p26"/>
          <p:cNvSpPr txBox="1"/>
          <p:nvPr>
            <p:ph type="title"/>
          </p:nvPr>
        </p:nvSpPr>
        <p:spPr>
          <a:xfrm rot="5400000">
            <a:off x="6925405" y="2957261"/>
            <a:ext cx="4729626" cy="140996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5" name="Google Shape;255;p26"/>
          <p:cNvSpPr txBox="1"/>
          <p:nvPr>
            <p:ph idx="1" type="body"/>
          </p:nvPr>
        </p:nvSpPr>
        <p:spPr>
          <a:xfrm rot="5400000">
            <a:off x="1913914" y="538470"/>
            <a:ext cx="4729627" cy="6247546"/>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56" name="Google Shape;256;p26"/>
          <p:cNvSpPr txBox="1"/>
          <p:nvPr>
            <p:ph idx="10" type="dt"/>
          </p:nvPr>
        </p:nvSpPr>
        <p:spPr>
          <a:xfrm>
            <a:off x="10650938" y="6394407"/>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7" name="Google Shape;257;p26"/>
          <p:cNvSpPr txBox="1"/>
          <p:nvPr>
            <p:ph idx="11" type="ftr"/>
          </p:nvPr>
        </p:nvSpPr>
        <p:spPr>
          <a:xfrm>
            <a:off x="561110" y="6391839"/>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8" name="Google Shape;258;p26"/>
          <p:cNvSpPr/>
          <p:nvPr/>
        </p:nvSpPr>
        <p:spPr>
          <a:xfrm>
            <a:off x="10443728"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D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39" name="Shape 39"/>
        <p:cNvGrpSpPr/>
        <p:nvPr/>
      </p:nvGrpSpPr>
      <p:grpSpPr>
        <a:xfrm>
          <a:off x="0" y="0"/>
          <a:ext cx="0" cy="0"/>
          <a:chOff x="0" y="0"/>
          <a:chExt cx="0" cy="0"/>
        </a:xfrm>
      </p:grpSpPr>
      <p:sp>
        <p:nvSpPr>
          <p:cNvPr id="40" name="Google Shape;40;p11"/>
          <p:cNvSpPr txBox="1"/>
          <p:nvPr>
            <p:ph type="title"/>
          </p:nvPr>
        </p:nvSpPr>
        <p:spPr>
          <a:xfrm>
            <a:off x="1154954" y="947920"/>
            <a:ext cx="8761413" cy="72848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11"/>
          <p:cNvSpPr txBox="1"/>
          <p:nvPr>
            <p:ph idx="1" type="body"/>
          </p:nvPr>
        </p:nvSpPr>
        <p:spPr>
          <a:xfrm>
            <a:off x="1154954" y="2603500"/>
            <a:ext cx="8761413" cy="3416300"/>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42" name="Google Shape;42;p11"/>
          <p:cNvSpPr txBox="1"/>
          <p:nvPr>
            <p:ph idx="10" type="dt"/>
          </p:nvPr>
        </p:nvSpPr>
        <p:spPr>
          <a:xfrm>
            <a:off x="10650938" y="6394407"/>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1"/>
          <p:cNvSpPr txBox="1"/>
          <p:nvPr>
            <p:ph idx="11" type="ftr"/>
          </p:nvPr>
        </p:nvSpPr>
        <p:spPr>
          <a:xfrm>
            <a:off x="561110" y="6391839"/>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D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showMasterSp="0" type="secHead">
  <p:cSld name="SECTION_HEADER">
    <p:spTree>
      <p:nvGrpSpPr>
        <p:cNvPr id="45" name="Shape 45"/>
        <p:cNvGrpSpPr/>
        <p:nvPr/>
      </p:nvGrpSpPr>
      <p:grpSpPr>
        <a:xfrm>
          <a:off x="0" y="0"/>
          <a:ext cx="0" cy="0"/>
          <a:chOff x="0" y="0"/>
          <a:chExt cx="0" cy="0"/>
        </a:xfrm>
      </p:grpSpPr>
      <p:grpSp>
        <p:nvGrpSpPr>
          <p:cNvPr id="46" name="Google Shape;46;p12"/>
          <p:cNvGrpSpPr/>
          <p:nvPr/>
        </p:nvGrpSpPr>
        <p:grpSpPr>
          <a:xfrm>
            <a:off x="0" y="0"/>
            <a:ext cx="12192000" cy="6858000"/>
            <a:chOff x="0" y="0"/>
            <a:chExt cx="12192000" cy="6858000"/>
          </a:xfrm>
        </p:grpSpPr>
        <p:sp>
          <p:nvSpPr>
            <p:cNvPr id="47" name="Google Shape;47;p12"/>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12"/>
            <p:cNvSpPr/>
            <p:nvPr/>
          </p:nvSpPr>
          <p:spPr>
            <a:xfrm>
              <a:off x="8609012" y="5867400"/>
              <a:ext cx="990600" cy="990600"/>
            </a:xfrm>
            <a:prstGeom prst="ellipse">
              <a:avLst/>
            </a:prstGeom>
            <a:gradFill>
              <a:gsLst>
                <a:gs pos="0">
                  <a:srgbClr val="8EBBD2">
                    <a:alpha val="13725"/>
                  </a:srgbClr>
                </a:gs>
                <a:gs pos="36000">
                  <a:srgbClr val="8EBBD2">
                    <a:alpha val="6666"/>
                  </a:srgbClr>
                </a:gs>
                <a:gs pos="66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2"/>
            <p:cNvSpPr/>
            <p:nvPr/>
          </p:nvSpPr>
          <p:spPr>
            <a:xfrm>
              <a:off x="8609012" y="1676400"/>
              <a:ext cx="2819400" cy="2819400"/>
            </a:xfrm>
            <a:prstGeom prst="ellipse">
              <a:avLst/>
            </a:prstGeom>
            <a:gradFill>
              <a:gsLst>
                <a:gs pos="0">
                  <a:srgbClr val="8EBBD2">
                    <a:alpha val="6666"/>
                  </a:srgbClr>
                </a:gs>
                <a:gs pos="36000">
                  <a:srgbClr val="8EBBD2">
                    <a:alpha val="5882"/>
                  </a:srgbClr>
                </a:gs>
                <a:gs pos="69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2"/>
            <p:cNvSpPr/>
            <p:nvPr/>
          </p:nvSpPr>
          <p:spPr>
            <a:xfrm>
              <a:off x="7999412" y="1587"/>
              <a:ext cx="1600200" cy="1600200"/>
            </a:xfrm>
            <a:prstGeom prst="ellipse">
              <a:avLst/>
            </a:prstGeom>
            <a:gradFill>
              <a:gsLst>
                <a:gs pos="0">
                  <a:srgbClr val="FAC867">
                    <a:alpha val="13725"/>
                  </a:srgbClr>
                </a:gs>
                <a:gs pos="36000">
                  <a:srgbClr val="FAC867">
                    <a:alpha val="6666"/>
                  </a:srgbClr>
                </a:gs>
                <a:gs pos="73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12"/>
            <p:cNvSpPr/>
            <p:nvPr/>
          </p:nvSpPr>
          <p:spPr>
            <a:xfrm>
              <a:off x="0" y="2895600"/>
              <a:ext cx="2362200" cy="2362200"/>
            </a:xfrm>
            <a:prstGeom prst="ellipse">
              <a:avLst/>
            </a:prstGeom>
            <a:gradFill>
              <a:gsLst>
                <a:gs pos="0">
                  <a:srgbClr val="8EBBD2">
                    <a:alpha val="7843"/>
                  </a:srgbClr>
                </a:gs>
                <a:gs pos="36000">
                  <a:srgbClr val="8EBBD2">
                    <a:alpha val="7843"/>
                  </a:srgbClr>
                </a:gs>
                <a:gs pos="72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2"/>
            <p:cNvSpPr/>
            <p:nvPr/>
          </p:nvSpPr>
          <p:spPr>
            <a:xfrm>
              <a:off x="0" y="2667000"/>
              <a:ext cx="4191000" cy="4191000"/>
            </a:xfrm>
            <a:prstGeom prst="ellipse">
              <a:avLst/>
            </a:prstGeom>
            <a:gradFill>
              <a:gsLst>
                <a:gs pos="0">
                  <a:srgbClr val="FAC867">
                    <a:alpha val="10980"/>
                  </a:srgbClr>
                </a:gs>
                <a:gs pos="36000">
                  <a:srgbClr val="FAC867">
                    <a:alpha val="9803"/>
                  </a:srgbClr>
                </a:gs>
                <a:gs pos="75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2"/>
            <p:cNvSpPr/>
            <p:nvPr/>
          </p:nvSpPr>
          <p:spPr>
            <a:xfrm>
              <a:off x="8609012" y="5865239"/>
              <a:ext cx="990600" cy="990600"/>
            </a:xfrm>
            <a:prstGeom prst="ellipse">
              <a:avLst/>
            </a:prstGeom>
            <a:gradFill>
              <a:gsLst>
                <a:gs pos="0">
                  <a:srgbClr val="FAC867">
                    <a:alpha val="9803"/>
                  </a:srgbClr>
                </a:gs>
                <a:gs pos="31000">
                  <a:srgbClr val="FAC867">
                    <a:alpha val="4705"/>
                  </a:srgbClr>
                </a:gs>
                <a:gs pos="66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2"/>
            <p:cNvSpPr/>
            <p:nvPr/>
          </p:nvSpPr>
          <p:spPr>
            <a:xfrm>
              <a:off x="7289800" y="402165"/>
              <a:ext cx="4478865"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2"/>
            <p:cNvSpPr/>
            <p:nvPr/>
          </p:nvSpPr>
          <p:spPr>
            <a:xfrm rot="-5400000">
              <a:off x="3787244"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56" name="Google Shape;56;p12"/>
            <p:cNvSpPr/>
            <p:nvPr/>
          </p:nvSpPr>
          <p:spPr>
            <a:xfrm rot="-5677511">
              <a:off x="4698352"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2"/>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58" name="Google Shape;58;p12"/>
          <p:cNvSpPr txBox="1"/>
          <p:nvPr>
            <p:ph type="title"/>
          </p:nvPr>
        </p:nvSpPr>
        <p:spPr>
          <a:xfrm>
            <a:off x="1154956" y="2677644"/>
            <a:ext cx="4351023" cy="2283823"/>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2"/>
          <p:cNvSpPr txBox="1"/>
          <p:nvPr>
            <p:ph idx="1" type="body"/>
          </p:nvPr>
        </p:nvSpPr>
        <p:spPr>
          <a:xfrm>
            <a:off x="6895559" y="2677644"/>
            <a:ext cx="3757545" cy="2283824"/>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600"/>
              <a:buNone/>
              <a:defRPr sz="2000" cap="none">
                <a:solidFill>
                  <a:schemeClr val="accent1"/>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60" name="Google Shape;60;p12"/>
          <p:cNvSpPr txBox="1"/>
          <p:nvPr>
            <p:ph idx="10" type="dt"/>
          </p:nvPr>
        </p:nvSpPr>
        <p:spPr>
          <a:xfrm>
            <a:off x="10650938" y="6394407"/>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12"/>
          <p:cNvSpPr txBox="1"/>
          <p:nvPr>
            <p:ph idx="11" type="ftr"/>
          </p:nvPr>
        </p:nvSpPr>
        <p:spPr>
          <a:xfrm>
            <a:off x="561110" y="6391839"/>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12"/>
          <p:cNvSpPr/>
          <p:nvPr/>
        </p:nvSpPr>
        <p:spPr>
          <a:xfrm>
            <a:off x="10443728"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D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panorámica con descripción">
  <p:cSld name="Imagen panorámica con descripción">
    <p:spTree>
      <p:nvGrpSpPr>
        <p:cNvPr id="64" name="Shape 64"/>
        <p:cNvGrpSpPr/>
        <p:nvPr/>
      </p:nvGrpSpPr>
      <p:grpSpPr>
        <a:xfrm>
          <a:off x="0" y="0"/>
          <a:ext cx="0" cy="0"/>
          <a:chOff x="0" y="0"/>
          <a:chExt cx="0" cy="0"/>
        </a:xfrm>
      </p:grpSpPr>
      <p:grpSp>
        <p:nvGrpSpPr>
          <p:cNvPr id="65" name="Google Shape;65;p13"/>
          <p:cNvGrpSpPr/>
          <p:nvPr/>
        </p:nvGrpSpPr>
        <p:grpSpPr>
          <a:xfrm>
            <a:off x="0" y="0"/>
            <a:ext cx="12192000" cy="6858000"/>
            <a:chOff x="0" y="0"/>
            <a:chExt cx="12192000" cy="6858000"/>
          </a:xfrm>
        </p:grpSpPr>
        <p:sp>
          <p:nvSpPr>
            <p:cNvPr id="66" name="Google Shape;66;p13"/>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3"/>
            <p:cNvSpPr/>
            <p:nvPr/>
          </p:nvSpPr>
          <p:spPr>
            <a:xfrm>
              <a:off x="8609012" y="5867400"/>
              <a:ext cx="990600" cy="990600"/>
            </a:xfrm>
            <a:prstGeom prst="ellipse">
              <a:avLst/>
            </a:prstGeom>
            <a:gradFill>
              <a:gsLst>
                <a:gs pos="0">
                  <a:srgbClr val="8EBBD2">
                    <a:alpha val="13725"/>
                  </a:srgbClr>
                </a:gs>
                <a:gs pos="36000">
                  <a:srgbClr val="8EBBD2">
                    <a:alpha val="6666"/>
                  </a:srgbClr>
                </a:gs>
                <a:gs pos="66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3"/>
            <p:cNvSpPr/>
            <p:nvPr/>
          </p:nvSpPr>
          <p:spPr>
            <a:xfrm>
              <a:off x="8609012" y="1676400"/>
              <a:ext cx="2819400" cy="2819400"/>
            </a:xfrm>
            <a:prstGeom prst="ellipse">
              <a:avLst/>
            </a:prstGeom>
            <a:gradFill>
              <a:gsLst>
                <a:gs pos="0">
                  <a:srgbClr val="8EBBD2">
                    <a:alpha val="6666"/>
                  </a:srgbClr>
                </a:gs>
                <a:gs pos="36000">
                  <a:srgbClr val="8EBBD2">
                    <a:alpha val="5882"/>
                  </a:srgbClr>
                </a:gs>
                <a:gs pos="69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3"/>
            <p:cNvSpPr/>
            <p:nvPr/>
          </p:nvSpPr>
          <p:spPr>
            <a:xfrm>
              <a:off x="7999412" y="1587"/>
              <a:ext cx="1600200" cy="1600200"/>
            </a:xfrm>
            <a:prstGeom prst="ellipse">
              <a:avLst/>
            </a:prstGeom>
            <a:gradFill>
              <a:gsLst>
                <a:gs pos="0">
                  <a:srgbClr val="FAC867">
                    <a:alpha val="13725"/>
                  </a:srgbClr>
                </a:gs>
                <a:gs pos="36000">
                  <a:srgbClr val="FAC867">
                    <a:alpha val="6666"/>
                  </a:srgbClr>
                </a:gs>
                <a:gs pos="73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3"/>
            <p:cNvSpPr/>
            <p:nvPr/>
          </p:nvSpPr>
          <p:spPr>
            <a:xfrm>
              <a:off x="0" y="2895600"/>
              <a:ext cx="2362200" cy="2362200"/>
            </a:xfrm>
            <a:prstGeom prst="ellipse">
              <a:avLst/>
            </a:prstGeom>
            <a:gradFill>
              <a:gsLst>
                <a:gs pos="0">
                  <a:srgbClr val="8EBBD2">
                    <a:alpha val="7843"/>
                  </a:srgbClr>
                </a:gs>
                <a:gs pos="36000">
                  <a:srgbClr val="8EBBD2">
                    <a:alpha val="7843"/>
                  </a:srgbClr>
                </a:gs>
                <a:gs pos="72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3"/>
            <p:cNvSpPr/>
            <p:nvPr/>
          </p:nvSpPr>
          <p:spPr>
            <a:xfrm>
              <a:off x="0" y="2667000"/>
              <a:ext cx="4191000" cy="4191000"/>
            </a:xfrm>
            <a:prstGeom prst="ellipse">
              <a:avLst/>
            </a:prstGeom>
            <a:gradFill>
              <a:gsLst>
                <a:gs pos="0">
                  <a:srgbClr val="FAC867">
                    <a:alpha val="10980"/>
                  </a:srgbClr>
                </a:gs>
                <a:gs pos="36000">
                  <a:srgbClr val="FAC867">
                    <a:alpha val="9803"/>
                  </a:srgbClr>
                </a:gs>
                <a:gs pos="75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3"/>
            <p:cNvSpPr/>
            <p:nvPr/>
          </p:nvSpPr>
          <p:spPr>
            <a:xfrm>
              <a:off x="8609012" y="5865239"/>
              <a:ext cx="990600" cy="990600"/>
            </a:xfrm>
            <a:prstGeom prst="ellipse">
              <a:avLst/>
            </a:prstGeom>
            <a:gradFill>
              <a:gsLst>
                <a:gs pos="0">
                  <a:srgbClr val="FAC867">
                    <a:alpha val="9803"/>
                  </a:srgbClr>
                </a:gs>
                <a:gs pos="31000">
                  <a:srgbClr val="FAC867">
                    <a:alpha val="4705"/>
                  </a:srgbClr>
                </a:gs>
                <a:gs pos="66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3"/>
            <p:cNvSpPr/>
            <p:nvPr/>
          </p:nvSpPr>
          <p:spPr>
            <a:xfrm rot="10800000">
              <a:off x="459506" y="321130"/>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74" name="Google Shape;74;p13"/>
            <p:cNvSpPr/>
            <p:nvPr/>
          </p:nvSpPr>
          <p:spPr>
            <a:xfrm rot="10371525">
              <a:off x="263767" y="4438254"/>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3"/>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76" name="Google Shape;76;p13"/>
          <p:cNvSpPr txBox="1"/>
          <p:nvPr>
            <p:ph type="title"/>
          </p:nvPr>
        </p:nvSpPr>
        <p:spPr>
          <a:xfrm>
            <a:off x="1154956" y="4965945"/>
            <a:ext cx="8825657"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3"/>
          <p:cNvSpPr/>
          <p:nvPr>
            <p:ph idx="2" type="pic"/>
          </p:nvPr>
        </p:nvSpPr>
        <p:spPr>
          <a:xfrm>
            <a:off x="1154955" y="685800"/>
            <a:ext cx="8825658" cy="3429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78" name="Google Shape;78;p13"/>
          <p:cNvSpPr txBox="1"/>
          <p:nvPr>
            <p:ph idx="1" type="body"/>
          </p:nvPr>
        </p:nvSpPr>
        <p:spPr>
          <a:xfrm>
            <a:off x="1154956" y="5532683"/>
            <a:ext cx="8825656" cy="49371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960"/>
              <a:buNone/>
              <a:defRPr sz="1200">
                <a:solidFill>
                  <a:schemeClr val="accent1"/>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79" name="Google Shape;79;p13"/>
          <p:cNvSpPr txBox="1"/>
          <p:nvPr>
            <p:ph idx="10" type="dt"/>
          </p:nvPr>
        </p:nvSpPr>
        <p:spPr>
          <a:xfrm>
            <a:off x="10650938" y="6394407"/>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3"/>
          <p:cNvSpPr txBox="1"/>
          <p:nvPr>
            <p:ph idx="11" type="ftr"/>
          </p:nvPr>
        </p:nvSpPr>
        <p:spPr>
          <a:xfrm>
            <a:off x="561110" y="6391839"/>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13"/>
          <p:cNvSpPr/>
          <p:nvPr/>
        </p:nvSpPr>
        <p:spPr>
          <a:xfrm>
            <a:off x="10443728"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D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83" name="Shape 83"/>
        <p:cNvGrpSpPr/>
        <p:nvPr/>
      </p:nvGrpSpPr>
      <p:grpSpPr>
        <a:xfrm>
          <a:off x="0" y="0"/>
          <a:ext cx="0" cy="0"/>
          <a:chOff x="0" y="0"/>
          <a:chExt cx="0" cy="0"/>
        </a:xfrm>
      </p:grpSpPr>
      <p:sp>
        <p:nvSpPr>
          <p:cNvPr id="84" name="Google Shape;84;p14"/>
          <p:cNvSpPr txBox="1"/>
          <p:nvPr>
            <p:ph type="title"/>
          </p:nvPr>
        </p:nvSpPr>
        <p:spPr>
          <a:xfrm>
            <a:off x="1154954" y="947920"/>
            <a:ext cx="8761413" cy="72848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4"/>
          <p:cNvSpPr txBox="1"/>
          <p:nvPr>
            <p:ph idx="1" type="body"/>
          </p:nvPr>
        </p:nvSpPr>
        <p:spPr>
          <a:xfrm>
            <a:off x="1151368" y="2603500"/>
            <a:ext cx="4828744" cy="3416301"/>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86" name="Google Shape;86;p14"/>
          <p:cNvSpPr txBox="1"/>
          <p:nvPr>
            <p:ph idx="2" type="body"/>
          </p:nvPr>
        </p:nvSpPr>
        <p:spPr>
          <a:xfrm>
            <a:off x="6208711" y="2603500"/>
            <a:ext cx="4825159" cy="3377705"/>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87" name="Google Shape;87;p14"/>
          <p:cNvSpPr txBox="1"/>
          <p:nvPr>
            <p:ph idx="10" type="dt"/>
          </p:nvPr>
        </p:nvSpPr>
        <p:spPr>
          <a:xfrm>
            <a:off x="10650938" y="6394407"/>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14"/>
          <p:cNvSpPr txBox="1"/>
          <p:nvPr>
            <p:ph idx="11" type="ftr"/>
          </p:nvPr>
        </p:nvSpPr>
        <p:spPr>
          <a:xfrm>
            <a:off x="561110" y="6391839"/>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1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D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90" name="Shape 90"/>
        <p:cNvGrpSpPr/>
        <p:nvPr/>
      </p:nvGrpSpPr>
      <p:grpSpPr>
        <a:xfrm>
          <a:off x="0" y="0"/>
          <a:ext cx="0" cy="0"/>
          <a:chOff x="0" y="0"/>
          <a:chExt cx="0" cy="0"/>
        </a:xfrm>
      </p:grpSpPr>
      <p:sp>
        <p:nvSpPr>
          <p:cNvPr id="91" name="Google Shape;91;p15"/>
          <p:cNvSpPr txBox="1"/>
          <p:nvPr>
            <p:ph type="title"/>
          </p:nvPr>
        </p:nvSpPr>
        <p:spPr>
          <a:xfrm>
            <a:off x="1154954" y="947920"/>
            <a:ext cx="8761413" cy="72848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15"/>
          <p:cNvSpPr txBox="1"/>
          <p:nvPr>
            <p:ph idx="1" type="body"/>
          </p:nvPr>
        </p:nvSpPr>
        <p:spPr>
          <a:xfrm>
            <a:off x="1154954" y="2636063"/>
            <a:ext cx="482515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93" name="Google Shape;93;p15"/>
          <p:cNvSpPr txBox="1"/>
          <p:nvPr>
            <p:ph idx="2" type="body"/>
          </p:nvPr>
        </p:nvSpPr>
        <p:spPr>
          <a:xfrm>
            <a:off x="1154954" y="3212326"/>
            <a:ext cx="4825158" cy="2807476"/>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94" name="Google Shape;94;p15"/>
          <p:cNvSpPr txBox="1"/>
          <p:nvPr>
            <p:ph idx="3" type="body"/>
          </p:nvPr>
        </p:nvSpPr>
        <p:spPr>
          <a:xfrm>
            <a:off x="6208711" y="2603499"/>
            <a:ext cx="4825160" cy="608825"/>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95" name="Google Shape;95;p15"/>
          <p:cNvSpPr txBox="1"/>
          <p:nvPr>
            <p:ph idx="4" type="body"/>
          </p:nvPr>
        </p:nvSpPr>
        <p:spPr>
          <a:xfrm>
            <a:off x="6208712" y="3212327"/>
            <a:ext cx="4825159" cy="2807474"/>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96" name="Google Shape;96;p15"/>
          <p:cNvSpPr txBox="1"/>
          <p:nvPr>
            <p:ph idx="10" type="dt"/>
          </p:nvPr>
        </p:nvSpPr>
        <p:spPr>
          <a:xfrm>
            <a:off x="10650938" y="6394407"/>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15"/>
          <p:cNvSpPr txBox="1"/>
          <p:nvPr>
            <p:ph idx="11" type="ftr"/>
          </p:nvPr>
        </p:nvSpPr>
        <p:spPr>
          <a:xfrm>
            <a:off x="561110" y="6391839"/>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1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D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99" name="Shape 99"/>
        <p:cNvGrpSpPr/>
        <p:nvPr/>
      </p:nvGrpSpPr>
      <p:grpSpPr>
        <a:xfrm>
          <a:off x="0" y="0"/>
          <a:ext cx="0" cy="0"/>
          <a:chOff x="0" y="0"/>
          <a:chExt cx="0" cy="0"/>
        </a:xfrm>
      </p:grpSpPr>
      <p:sp>
        <p:nvSpPr>
          <p:cNvPr id="100" name="Google Shape;100;p16"/>
          <p:cNvSpPr txBox="1"/>
          <p:nvPr>
            <p:ph type="title"/>
          </p:nvPr>
        </p:nvSpPr>
        <p:spPr>
          <a:xfrm>
            <a:off x="1154954" y="947920"/>
            <a:ext cx="8761413" cy="72848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16"/>
          <p:cNvSpPr txBox="1"/>
          <p:nvPr>
            <p:ph idx="10" type="dt"/>
          </p:nvPr>
        </p:nvSpPr>
        <p:spPr>
          <a:xfrm>
            <a:off x="10650938" y="6394407"/>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16"/>
          <p:cNvSpPr txBox="1"/>
          <p:nvPr>
            <p:ph idx="11" type="ftr"/>
          </p:nvPr>
        </p:nvSpPr>
        <p:spPr>
          <a:xfrm>
            <a:off x="561110" y="6391839"/>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3" name="Google Shape;103;p1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D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showMasterSp="0" type="blank">
  <p:cSld name="BLANK">
    <p:spTree>
      <p:nvGrpSpPr>
        <p:cNvPr id="104" name="Shape 104"/>
        <p:cNvGrpSpPr/>
        <p:nvPr/>
      </p:nvGrpSpPr>
      <p:grpSpPr>
        <a:xfrm>
          <a:off x="0" y="0"/>
          <a:ext cx="0" cy="0"/>
          <a:chOff x="0" y="0"/>
          <a:chExt cx="0" cy="0"/>
        </a:xfrm>
      </p:grpSpPr>
      <p:sp>
        <p:nvSpPr>
          <p:cNvPr id="105" name="Google Shape;105;p17"/>
          <p:cNvSpPr txBox="1"/>
          <p:nvPr>
            <p:ph idx="10" type="dt"/>
          </p:nvPr>
        </p:nvSpPr>
        <p:spPr>
          <a:xfrm>
            <a:off x="10650938" y="6394407"/>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6" name="Google Shape;106;p17"/>
          <p:cNvSpPr txBox="1"/>
          <p:nvPr>
            <p:ph idx="11" type="ftr"/>
          </p:nvPr>
        </p:nvSpPr>
        <p:spPr>
          <a:xfrm>
            <a:off x="561110" y="6391839"/>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 name="Google Shape;107;p17"/>
          <p:cNvSpPr/>
          <p:nvPr/>
        </p:nvSpPr>
        <p:spPr>
          <a:xfrm>
            <a:off x="10443728"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D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showMasterSp="0" type="objTx">
  <p:cSld name="OBJECT_WITH_CAPTION_TEXT">
    <p:spTree>
      <p:nvGrpSpPr>
        <p:cNvPr id="109" name="Shape 109"/>
        <p:cNvGrpSpPr/>
        <p:nvPr/>
      </p:nvGrpSpPr>
      <p:grpSpPr>
        <a:xfrm>
          <a:off x="0" y="0"/>
          <a:ext cx="0" cy="0"/>
          <a:chOff x="0" y="0"/>
          <a:chExt cx="0" cy="0"/>
        </a:xfrm>
      </p:grpSpPr>
      <p:grpSp>
        <p:nvGrpSpPr>
          <p:cNvPr id="110" name="Google Shape;110;p18"/>
          <p:cNvGrpSpPr/>
          <p:nvPr/>
        </p:nvGrpSpPr>
        <p:grpSpPr>
          <a:xfrm>
            <a:off x="0" y="0"/>
            <a:ext cx="12192000" cy="6858000"/>
            <a:chOff x="0" y="0"/>
            <a:chExt cx="12192000" cy="6858000"/>
          </a:xfrm>
        </p:grpSpPr>
        <p:sp>
          <p:nvSpPr>
            <p:cNvPr id="111" name="Google Shape;111;p18"/>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8"/>
            <p:cNvSpPr/>
            <p:nvPr/>
          </p:nvSpPr>
          <p:spPr>
            <a:xfrm>
              <a:off x="8609012" y="5867400"/>
              <a:ext cx="990600" cy="990600"/>
            </a:xfrm>
            <a:prstGeom prst="ellipse">
              <a:avLst/>
            </a:prstGeom>
            <a:gradFill>
              <a:gsLst>
                <a:gs pos="0">
                  <a:srgbClr val="8EBBD2">
                    <a:alpha val="13725"/>
                  </a:srgbClr>
                </a:gs>
                <a:gs pos="36000">
                  <a:srgbClr val="8EBBD2">
                    <a:alpha val="6666"/>
                  </a:srgbClr>
                </a:gs>
                <a:gs pos="66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8"/>
            <p:cNvSpPr/>
            <p:nvPr/>
          </p:nvSpPr>
          <p:spPr>
            <a:xfrm>
              <a:off x="8609012" y="1676400"/>
              <a:ext cx="2819400" cy="2819400"/>
            </a:xfrm>
            <a:prstGeom prst="ellipse">
              <a:avLst/>
            </a:prstGeom>
            <a:gradFill>
              <a:gsLst>
                <a:gs pos="0">
                  <a:srgbClr val="8EBBD2">
                    <a:alpha val="6666"/>
                  </a:srgbClr>
                </a:gs>
                <a:gs pos="36000">
                  <a:srgbClr val="8EBBD2">
                    <a:alpha val="5882"/>
                  </a:srgbClr>
                </a:gs>
                <a:gs pos="69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8"/>
            <p:cNvSpPr/>
            <p:nvPr/>
          </p:nvSpPr>
          <p:spPr>
            <a:xfrm>
              <a:off x="7999412" y="1587"/>
              <a:ext cx="1600200" cy="1600200"/>
            </a:xfrm>
            <a:prstGeom prst="ellipse">
              <a:avLst/>
            </a:prstGeom>
            <a:gradFill>
              <a:gsLst>
                <a:gs pos="0">
                  <a:srgbClr val="FAC867">
                    <a:alpha val="13725"/>
                  </a:srgbClr>
                </a:gs>
                <a:gs pos="36000">
                  <a:srgbClr val="FAC867">
                    <a:alpha val="6666"/>
                  </a:srgbClr>
                </a:gs>
                <a:gs pos="73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8"/>
            <p:cNvSpPr/>
            <p:nvPr/>
          </p:nvSpPr>
          <p:spPr>
            <a:xfrm>
              <a:off x="0" y="2895600"/>
              <a:ext cx="2362200" cy="2362200"/>
            </a:xfrm>
            <a:prstGeom prst="ellipse">
              <a:avLst/>
            </a:prstGeom>
            <a:gradFill>
              <a:gsLst>
                <a:gs pos="0">
                  <a:srgbClr val="8EBBD2">
                    <a:alpha val="7843"/>
                  </a:srgbClr>
                </a:gs>
                <a:gs pos="36000">
                  <a:srgbClr val="8EBBD2">
                    <a:alpha val="7843"/>
                  </a:srgbClr>
                </a:gs>
                <a:gs pos="72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8"/>
            <p:cNvSpPr/>
            <p:nvPr/>
          </p:nvSpPr>
          <p:spPr>
            <a:xfrm>
              <a:off x="0" y="2667000"/>
              <a:ext cx="4191000" cy="4191000"/>
            </a:xfrm>
            <a:prstGeom prst="ellipse">
              <a:avLst/>
            </a:prstGeom>
            <a:gradFill>
              <a:gsLst>
                <a:gs pos="0">
                  <a:srgbClr val="FAC867">
                    <a:alpha val="10980"/>
                  </a:srgbClr>
                </a:gs>
                <a:gs pos="36000">
                  <a:srgbClr val="FAC867">
                    <a:alpha val="9803"/>
                  </a:srgbClr>
                </a:gs>
                <a:gs pos="75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8"/>
            <p:cNvSpPr/>
            <p:nvPr/>
          </p:nvSpPr>
          <p:spPr>
            <a:xfrm>
              <a:off x="8609012" y="5865239"/>
              <a:ext cx="990600" cy="990600"/>
            </a:xfrm>
            <a:prstGeom prst="ellipse">
              <a:avLst/>
            </a:prstGeom>
            <a:gradFill>
              <a:gsLst>
                <a:gs pos="0">
                  <a:srgbClr val="FAC867">
                    <a:alpha val="9803"/>
                  </a:srgbClr>
                </a:gs>
                <a:gs pos="31000">
                  <a:srgbClr val="FAC867">
                    <a:alpha val="4705"/>
                  </a:srgbClr>
                </a:gs>
                <a:gs pos="66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8"/>
            <p:cNvSpPr/>
            <p:nvPr/>
          </p:nvSpPr>
          <p:spPr>
            <a:xfrm rot="-5400000">
              <a:off x="2229377"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19" name="Google Shape;119;p18"/>
            <p:cNvSpPr/>
            <p:nvPr/>
          </p:nvSpPr>
          <p:spPr>
            <a:xfrm rot="-5677511">
              <a:off x="3140485"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8"/>
            <p:cNvSpPr/>
            <p:nvPr/>
          </p:nvSpPr>
          <p:spPr>
            <a:xfrm>
              <a:off x="5713412" y="402165"/>
              <a:ext cx="6055253"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8"/>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22" name="Google Shape;122;p18"/>
          <p:cNvSpPr txBox="1"/>
          <p:nvPr>
            <p:ph type="title"/>
          </p:nvPr>
        </p:nvSpPr>
        <p:spPr>
          <a:xfrm>
            <a:off x="1154954" y="1295400"/>
            <a:ext cx="2793158" cy="16002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3" name="Google Shape;123;p18"/>
          <p:cNvSpPr txBox="1"/>
          <p:nvPr>
            <p:ph idx="1" type="body"/>
          </p:nvPr>
        </p:nvSpPr>
        <p:spPr>
          <a:xfrm>
            <a:off x="5781146" y="1447800"/>
            <a:ext cx="5190065" cy="4572000"/>
          </a:xfrm>
          <a:prstGeom prst="rect">
            <a:avLst/>
          </a:prstGeom>
          <a:noFill/>
          <a:ln>
            <a:noFill/>
          </a:ln>
        </p:spPr>
        <p:txBody>
          <a:bodyPr anchorCtr="0" anchor="ctr"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24" name="Google Shape;124;p18"/>
          <p:cNvSpPr txBox="1"/>
          <p:nvPr>
            <p:ph idx="2" type="body"/>
          </p:nvPr>
        </p:nvSpPr>
        <p:spPr>
          <a:xfrm>
            <a:off x="1154955" y="3129280"/>
            <a:ext cx="2793158" cy="289559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solidFill>
                  <a:schemeClr val="accent1"/>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25" name="Google Shape;125;p18"/>
          <p:cNvSpPr txBox="1"/>
          <p:nvPr>
            <p:ph idx="10" type="dt"/>
          </p:nvPr>
        </p:nvSpPr>
        <p:spPr>
          <a:xfrm>
            <a:off x="10650938" y="6394407"/>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18"/>
          <p:cNvSpPr txBox="1"/>
          <p:nvPr>
            <p:ph idx="11" type="ftr"/>
          </p:nvPr>
        </p:nvSpPr>
        <p:spPr>
          <a:xfrm>
            <a:off x="561110" y="6391839"/>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7" name="Google Shape;127;p18"/>
          <p:cNvSpPr/>
          <p:nvPr/>
        </p:nvSpPr>
        <p:spPr>
          <a:xfrm>
            <a:off x="10443728"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D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grpSp>
        <p:nvGrpSpPr>
          <p:cNvPr id="6" name="Google Shape;6;p9"/>
          <p:cNvGrpSpPr/>
          <p:nvPr/>
        </p:nvGrpSpPr>
        <p:grpSpPr>
          <a:xfrm>
            <a:off x="0" y="0"/>
            <a:ext cx="12192000" cy="6858000"/>
            <a:chOff x="0" y="0"/>
            <a:chExt cx="12192000" cy="6858000"/>
          </a:xfrm>
        </p:grpSpPr>
        <p:sp>
          <p:nvSpPr>
            <p:cNvPr id="7" name="Google Shape;7;p9"/>
            <p:cNvSpPr/>
            <p:nvPr/>
          </p:nvSpPr>
          <p:spPr>
            <a:xfrm>
              <a:off x="0" y="0"/>
              <a:ext cx="12192000" cy="6858000"/>
            </a:xfrm>
            <a:prstGeom prst="rect">
              <a:avLst/>
            </a:prstGeom>
            <a:blipFill rotWithShape="1">
              <a:blip r:embed="rId1">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 name="Google Shape;8;p9"/>
            <p:cNvSpPr/>
            <p:nvPr/>
          </p:nvSpPr>
          <p:spPr>
            <a:xfrm>
              <a:off x="8609012" y="5867400"/>
              <a:ext cx="990600" cy="990600"/>
            </a:xfrm>
            <a:prstGeom prst="ellipse">
              <a:avLst/>
            </a:prstGeom>
            <a:gradFill>
              <a:gsLst>
                <a:gs pos="0">
                  <a:srgbClr val="8EBBD2">
                    <a:alpha val="13725"/>
                  </a:srgbClr>
                </a:gs>
                <a:gs pos="36000">
                  <a:srgbClr val="8EBBD2">
                    <a:alpha val="6666"/>
                  </a:srgbClr>
                </a:gs>
                <a:gs pos="66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 name="Google Shape;9;p9"/>
            <p:cNvSpPr/>
            <p:nvPr/>
          </p:nvSpPr>
          <p:spPr>
            <a:xfrm>
              <a:off x="8609012" y="1676400"/>
              <a:ext cx="2819400" cy="2819400"/>
            </a:xfrm>
            <a:prstGeom prst="ellipse">
              <a:avLst/>
            </a:prstGeom>
            <a:gradFill>
              <a:gsLst>
                <a:gs pos="0">
                  <a:srgbClr val="8EBBD2">
                    <a:alpha val="6666"/>
                  </a:srgbClr>
                </a:gs>
                <a:gs pos="36000">
                  <a:srgbClr val="8EBBD2">
                    <a:alpha val="5882"/>
                  </a:srgbClr>
                </a:gs>
                <a:gs pos="69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9"/>
            <p:cNvSpPr/>
            <p:nvPr/>
          </p:nvSpPr>
          <p:spPr>
            <a:xfrm>
              <a:off x="7999412" y="1587"/>
              <a:ext cx="1600200" cy="1600200"/>
            </a:xfrm>
            <a:prstGeom prst="ellipse">
              <a:avLst/>
            </a:prstGeom>
            <a:gradFill>
              <a:gsLst>
                <a:gs pos="0">
                  <a:srgbClr val="FAC867">
                    <a:alpha val="13725"/>
                  </a:srgbClr>
                </a:gs>
                <a:gs pos="36000">
                  <a:srgbClr val="FAC867">
                    <a:alpha val="6666"/>
                  </a:srgbClr>
                </a:gs>
                <a:gs pos="73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9"/>
            <p:cNvSpPr/>
            <p:nvPr/>
          </p:nvSpPr>
          <p:spPr>
            <a:xfrm>
              <a:off x="0" y="2895600"/>
              <a:ext cx="2362200" cy="2362200"/>
            </a:xfrm>
            <a:prstGeom prst="ellipse">
              <a:avLst/>
            </a:prstGeom>
            <a:gradFill>
              <a:gsLst>
                <a:gs pos="0">
                  <a:srgbClr val="8EBBD2">
                    <a:alpha val="7843"/>
                  </a:srgbClr>
                </a:gs>
                <a:gs pos="36000">
                  <a:srgbClr val="8EBBD2">
                    <a:alpha val="7843"/>
                  </a:srgbClr>
                </a:gs>
                <a:gs pos="72000">
                  <a:srgbClr val="8EBBD2">
                    <a:alpha val="0"/>
                  </a:srgbClr>
                </a:gs>
                <a:gs pos="100000">
                  <a:srgbClr val="8EBBD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9"/>
            <p:cNvSpPr/>
            <p:nvPr/>
          </p:nvSpPr>
          <p:spPr>
            <a:xfrm>
              <a:off x="0" y="2667000"/>
              <a:ext cx="4191000" cy="4191000"/>
            </a:xfrm>
            <a:prstGeom prst="ellipse">
              <a:avLst/>
            </a:prstGeom>
            <a:gradFill>
              <a:gsLst>
                <a:gs pos="0">
                  <a:srgbClr val="FAC867">
                    <a:alpha val="10980"/>
                  </a:srgbClr>
                </a:gs>
                <a:gs pos="36000">
                  <a:srgbClr val="FAC867">
                    <a:alpha val="9803"/>
                  </a:srgbClr>
                </a:gs>
                <a:gs pos="75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9"/>
            <p:cNvSpPr/>
            <p:nvPr/>
          </p:nvSpPr>
          <p:spPr>
            <a:xfrm>
              <a:off x="8609012" y="5865239"/>
              <a:ext cx="990600" cy="990600"/>
            </a:xfrm>
            <a:prstGeom prst="ellipse">
              <a:avLst/>
            </a:prstGeom>
            <a:gradFill>
              <a:gsLst>
                <a:gs pos="0">
                  <a:srgbClr val="FAC867">
                    <a:alpha val="9803"/>
                  </a:srgbClr>
                </a:gs>
                <a:gs pos="31000">
                  <a:srgbClr val="FAC867">
                    <a:alpha val="4705"/>
                  </a:srgbClr>
                </a:gs>
                <a:gs pos="66000">
                  <a:srgbClr val="FAC867">
                    <a:alpha val="0"/>
                  </a:srgbClr>
                </a:gs>
                <a:gs pos="100000">
                  <a:srgbClr val="FAC86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9"/>
            <p:cNvSpPr/>
            <p:nvPr/>
          </p:nvSpPr>
          <p:spPr>
            <a:xfrm rot="-589932">
              <a:off x="8490951" y="179751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9"/>
            <p:cNvSpPr/>
            <p:nvPr/>
          </p:nvSpPr>
          <p:spPr>
            <a:xfrm>
              <a:off x="459506" y="1866405"/>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6" name="Google Shape;16;p9"/>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7" name="Google Shape;17;p9"/>
          <p:cNvSpPr txBox="1"/>
          <p:nvPr>
            <p:ph type="title"/>
          </p:nvPr>
        </p:nvSpPr>
        <p:spPr>
          <a:xfrm>
            <a:off x="1154954" y="947920"/>
            <a:ext cx="8761413" cy="72848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Clr>
                <a:schemeClr val="lt2"/>
              </a:buClr>
              <a:buSzPts val="3600"/>
              <a:buFont typeface="Century Gothic"/>
              <a:buNone/>
              <a:defRPr b="0" i="0" sz="36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8" name="Google Shape;18;p9"/>
          <p:cNvSpPr txBox="1"/>
          <p:nvPr>
            <p:ph idx="1" type="body"/>
          </p:nvPr>
        </p:nvSpPr>
        <p:spPr>
          <a:xfrm>
            <a:off x="1154954" y="2603500"/>
            <a:ext cx="8761413" cy="3416300"/>
          </a:xfrm>
          <a:prstGeom prst="rect">
            <a:avLst/>
          </a:prstGeom>
          <a:noFill/>
          <a:ln>
            <a:noFill/>
          </a:ln>
        </p:spPr>
        <p:txBody>
          <a:bodyPr anchorCtr="0" anchor="t" bIns="45700" lIns="91425" spcFirstLastPara="1" rIns="91425" wrap="square" tIns="45700">
            <a:normAutofit/>
          </a:bodyPr>
          <a:lstStyle>
            <a:lvl1pPr indent="-320040" lvl="0" marL="457200" marR="0" rtl="0" algn="l">
              <a:spcBef>
                <a:spcPts val="1000"/>
              </a:spcBef>
              <a:spcAft>
                <a:spcPts val="0"/>
              </a:spcAft>
              <a:buClr>
                <a:schemeClr val="accent1"/>
              </a:buClr>
              <a:buSzPts val="1440"/>
              <a:buFont typeface="Noto Sans Symbols"/>
              <a:buChar char="►"/>
              <a:defRPr b="0" i="0" sz="1800" u="none" cap="none" strike="noStrike">
                <a:solidFill>
                  <a:srgbClr val="3F3F3F"/>
                </a:solidFill>
                <a:latin typeface="Century Gothic"/>
                <a:ea typeface="Century Gothic"/>
                <a:cs typeface="Century Gothic"/>
                <a:sym typeface="Century Gothic"/>
              </a:defRPr>
            </a:lvl1pPr>
            <a:lvl2pPr indent="-309880" lvl="1" marL="914400" marR="0" rtl="0" algn="l">
              <a:spcBef>
                <a:spcPts val="1000"/>
              </a:spcBef>
              <a:spcAft>
                <a:spcPts val="0"/>
              </a:spcAft>
              <a:buClr>
                <a:schemeClr val="accent1"/>
              </a:buClr>
              <a:buSzPts val="1280"/>
              <a:buFont typeface="Noto Sans Symbols"/>
              <a:buChar char="►"/>
              <a:defRPr b="0" i="0" sz="1600" u="none" cap="none" strike="noStrike">
                <a:solidFill>
                  <a:srgbClr val="3F3F3F"/>
                </a:solidFill>
                <a:latin typeface="Century Gothic"/>
                <a:ea typeface="Century Gothic"/>
                <a:cs typeface="Century Gothic"/>
                <a:sym typeface="Century Gothic"/>
              </a:defRPr>
            </a:lvl2pPr>
            <a:lvl3pPr indent="-299719" lvl="2" marL="1371600" marR="0" rtl="0" algn="l">
              <a:spcBef>
                <a:spcPts val="1000"/>
              </a:spcBef>
              <a:spcAft>
                <a:spcPts val="0"/>
              </a:spcAft>
              <a:buClr>
                <a:schemeClr val="accent1"/>
              </a:buClr>
              <a:buSzPts val="1120"/>
              <a:buFont typeface="Noto Sans Symbols"/>
              <a:buChar char="►"/>
              <a:defRPr b="0" i="0" sz="1400" u="none" cap="none" strike="noStrike">
                <a:solidFill>
                  <a:srgbClr val="3F3F3F"/>
                </a:solidFill>
                <a:latin typeface="Century Gothic"/>
                <a:ea typeface="Century Gothic"/>
                <a:cs typeface="Century Gothic"/>
                <a:sym typeface="Century Gothic"/>
              </a:defRPr>
            </a:lvl3pPr>
            <a:lvl4pPr indent="-289560" lvl="3" marL="1828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4pPr>
            <a:lvl5pPr indent="-289560" lvl="4" marL="22860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5pPr>
            <a:lvl6pPr indent="-289560" lvl="5" marL="27432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6pPr>
            <a:lvl7pPr indent="-289560" lvl="6" marL="32004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7pPr>
            <a:lvl8pPr indent="-289559" lvl="7" marL="36576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8pPr>
            <a:lvl9pPr indent="-289559" lvl="8" marL="4114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9pPr>
          </a:lstStyle>
          <a:p/>
        </p:txBody>
      </p:sp>
      <p:sp>
        <p:nvSpPr>
          <p:cNvPr id="19" name="Google Shape;19;p9"/>
          <p:cNvSpPr txBox="1"/>
          <p:nvPr>
            <p:ph idx="11" type="ftr"/>
          </p:nvPr>
        </p:nvSpPr>
        <p:spPr>
          <a:xfrm>
            <a:off x="561110" y="6391839"/>
            <a:ext cx="3859795" cy="304801"/>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20" name="Google Shape;20;p9"/>
          <p:cNvSpPr txBox="1"/>
          <p:nvPr>
            <p:ph idx="10" type="dt"/>
          </p:nvPr>
        </p:nvSpPr>
        <p:spPr>
          <a:xfrm>
            <a:off x="10650938" y="6394407"/>
            <a:ext cx="990599" cy="304799"/>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21" name="Google Shape;21;p9"/>
          <p:cNvSpPr/>
          <p:nvPr/>
        </p:nvSpPr>
        <p:spPr>
          <a:xfrm>
            <a:off x="10443728"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s-DO"/>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5.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hyperlink" Target="https://docs.google.com/document/d/11Am28ZC2Y55kddcsbjGOSIaIu4-Pudy2lxufuQfrDeA/edit?usp=sharing" TargetMode="External"/><Relationship Id="rId4" Type="http://schemas.openxmlformats.org/officeDocument/2006/relationships/hyperlink" Target="https://docs.google.com/document/d/124dVhTVRbYB29bAXC5vNSUXAx4Y9iF7AR32P9Gh3HXQ/edit?usp=drive_link" TargetMode="External"/><Relationship Id="rId5" Type="http://schemas.openxmlformats.org/officeDocument/2006/relationships/hyperlink" Target="https://docs.google.com/document/d/1WluZ9AsSS1bxXFO4Bt-8iEkm5p5xM61tDVWvhhjAobw/edit?usp=drive_link" TargetMode="External"/><Relationship Id="rId6" Type="http://schemas.openxmlformats.org/officeDocument/2006/relationships/image" Target="../media/image10.png"/><Relationship Id="rId7" Type="http://schemas.openxmlformats.org/officeDocument/2006/relationships/image" Target="../media/image12.png"/><Relationship Id="rId8"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s://www.youtube.com/watch?v=pkGvJWE_sDk" TargetMode="External"/><Relationship Id="rId4" Type="http://schemas.openxmlformats.org/officeDocument/2006/relationships/hyperlink" Target="http://www.youtube.com/watch?v=pkGvJWE_sDk" TargetMode="External"/><Relationship Id="rId5"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11.png"/><Relationship Id="rId4" Type="http://schemas.openxmlformats.org/officeDocument/2006/relationships/hyperlink" Target="https://www.instagram.com/arteyartesaniard/p/CmU9QXBrFyG/?img_index=5"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1"/>
          <p:cNvSpPr txBox="1"/>
          <p:nvPr>
            <p:ph type="ctrTitle"/>
          </p:nvPr>
        </p:nvSpPr>
        <p:spPr>
          <a:xfrm>
            <a:off x="1154955" y="2291665"/>
            <a:ext cx="9266516" cy="2677648"/>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chemeClr val="lt2"/>
              </a:buClr>
              <a:buSzPts val="3600"/>
              <a:buFont typeface="Century Gothic"/>
              <a:buNone/>
            </a:pPr>
            <a:r>
              <a:rPr b="1" lang="es-DO" sz="3600"/>
              <a:t>IGLESIA EVANGELICA PENTECOSTAL </a:t>
            </a:r>
            <a:br>
              <a:rPr lang="es-DO" sz="3600"/>
            </a:br>
            <a:r>
              <a:rPr b="1" lang="es-DO" sz="3600"/>
              <a:t>MINISTERIOS EL EYON ADONAI ROI, INC.</a:t>
            </a:r>
            <a:br>
              <a:rPr lang="es-DO" sz="3600"/>
            </a:br>
            <a:br>
              <a:rPr lang="es-DO" sz="3600"/>
            </a:br>
            <a:r>
              <a:rPr b="1" lang="es-DO" sz="3600">
                <a:solidFill>
                  <a:schemeClr val="lt1"/>
                </a:solidFill>
              </a:rPr>
              <a:t>PRESENTA</a:t>
            </a:r>
            <a:br>
              <a:rPr lang="es-DO" sz="3600">
                <a:solidFill>
                  <a:schemeClr val="lt1"/>
                </a:solidFill>
              </a:rPr>
            </a:br>
            <a:r>
              <a:rPr b="1" lang="es-DO" sz="6000">
                <a:solidFill>
                  <a:schemeClr val="lt1"/>
                </a:solidFill>
                <a:latin typeface="Times New Roman"/>
                <a:ea typeface="Times New Roman"/>
                <a:cs typeface="Times New Roman"/>
                <a:sym typeface="Times New Roman"/>
              </a:rPr>
              <a:t>MINISTERIO SHEMÁ</a:t>
            </a:r>
            <a:br>
              <a:rPr lang="es-DO" sz="3600"/>
            </a:br>
            <a:endParaRPr sz="3600"/>
          </a:p>
        </p:txBody>
      </p:sp>
      <p:sp>
        <p:nvSpPr>
          <p:cNvPr id="265" name="Google Shape;265;p1"/>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1920"/>
              <a:buNone/>
            </a:pPr>
            <a:r>
              <a:rPr lang="es-DO" sz="2400">
                <a:solidFill>
                  <a:srgbClr val="FFFF00"/>
                </a:solidFill>
              </a:rPr>
              <a:t>PROYECTO MISIONERO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5"/>
          <p:cNvSpPr txBox="1"/>
          <p:nvPr>
            <p:ph type="title"/>
          </p:nvPr>
        </p:nvSpPr>
        <p:spPr>
          <a:xfrm>
            <a:off x="1154956" y="2677644"/>
            <a:ext cx="4350900" cy="22839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4000"/>
              <a:buFont typeface="Century Gothic"/>
              <a:buNone/>
            </a:pPr>
            <a:r>
              <a:rPr lang="es-DO"/>
              <a:t>IDENTIDAD GRÁFICA</a:t>
            </a:r>
            <a:endParaRPr/>
          </a:p>
        </p:txBody>
      </p:sp>
      <p:pic>
        <p:nvPicPr>
          <p:cNvPr id="321" name="Google Shape;321;p5"/>
          <p:cNvPicPr preferRelativeResize="0"/>
          <p:nvPr/>
        </p:nvPicPr>
        <p:blipFill rotWithShape="1">
          <a:blip r:embed="rId3">
            <a:alphaModFix/>
          </a:blip>
          <a:srcRect b="0" l="0" r="0" t="0"/>
          <a:stretch/>
        </p:blipFill>
        <p:spPr>
          <a:xfrm>
            <a:off x="6511981" y="732581"/>
            <a:ext cx="5426171" cy="542617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g33545984703_0_1338"/>
          <p:cNvSpPr txBox="1"/>
          <p:nvPr>
            <p:ph type="title"/>
          </p:nvPr>
        </p:nvSpPr>
        <p:spPr>
          <a:xfrm>
            <a:off x="1154954" y="947920"/>
            <a:ext cx="8761500" cy="7284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DO"/>
              <a:t>IDENTIDAD GRÁFICA</a:t>
            </a:r>
            <a:endParaRPr/>
          </a:p>
        </p:txBody>
      </p:sp>
      <p:sp>
        <p:nvSpPr>
          <p:cNvPr id="327" name="Google Shape;327;g33545984703_0_1338"/>
          <p:cNvSpPr txBox="1"/>
          <p:nvPr>
            <p:ph idx="1" type="body"/>
          </p:nvPr>
        </p:nvSpPr>
        <p:spPr>
          <a:xfrm>
            <a:off x="1154954" y="4532844"/>
            <a:ext cx="3020700" cy="576300"/>
          </a:xfrm>
          <a:prstGeom prst="rect">
            <a:avLst/>
          </a:prstGeom>
        </p:spPr>
        <p:txBody>
          <a:bodyPr anchorCtr="0" anchor="b" bIns="45700" lIns="91425" spcFirstLastPara="1" rIns="91425" wrap="square" tIns="45700">
            <a:noAutofit/>
          </a:bodyPr>
          <a:lstStyle/>
          <a:p>
            <a:pPr indent="0" lvl="0" marL="0" rtl="0" algn="l">
              <a:spcBef>
                <a:spcPts val="1000"/>
              </a:spcBef>
              <a:spcAft>
                <a:spcPts val="0"/>
              </a:spcAft>
              <a:buNone/>
            </a:pPr>
            <a:r>
              <a:rPr b="1" lang="es-DO">
                <a:solidFill>
                  <a:schemeClr val="dk1"/>
                </a:solidFill>
              </a:rPr>
              <a:t>SÍMBOLOS</a:t>
            </a:r>
            <a:endParaRPr b="1">
              <a:solidFill>
                <a:schemeClr val="dk1"/>
              </a:solidFill>
            </a:endParaRPr>
          </a:p>
        </p:txBody>
      </p:sp>
      <p:sp>
        <p:nvSpPr>
          <p:cNvPr id="328" name="Google Shape;328;g33545984703_0_1338"/>
          <p:cNvSpPr txBox="1"/>
          <p:nvPr>
            <p:ph idx="3" type="body"/>
          </p:nvPr>
        </p:nvSpPr>
        <p:spPr>
          <a:xfrm>
            <a:off x="1154953" y="5109107"/>
            <a:ext cx="3020700" cy="9180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s-DO"/>
              <a:t>Letras escritas en hebreo del nombre “SHEMA” en forma de fuego.</a:t>
            </a:r>
            <a:endParaRPr/>
          </a:p>
        </p:txBody>
      </p:sp>
      <p:sp>
        <p:nvSpPr>
          <p:cNvPr id="329" name="Google Shape;329;g33545984703_0_1338"/>
          <p:cNvSpPr txBox="1"/>
          <p:nvPr>
            <p:ph idx="4" type="body"/>
          </p:nvPr>
        </p:nvSpPr>
        <p:spPr>
          <a:xfrm>
            <a:off x="4568865" y="4532845"/>
            <a:ext cx="3050400" cy="576300"/>
          </a:xfrm>
          <a:prstGeom prst="rect">
            <a:avLst/>
          </a:prstGeom>
        </p:spPr>
        <p:txBody>
          <a:bodyPr anchorCtr="0" anchor="b" bIns="45700" lIns="91425" spcFirstLastPara="1" rIns="91425" wrap="square" tIns="45700">
            <a:noAutofit/>
          </a:bodyPr>
          <a:lstStyle/>
          <a:p>
            <a:pPr indent="0" lvl="0" marL="0" rtl="0" algn="l">
              <a:spcBef>
                <a:spcPts val="1000"/>
              </a:spcBef>
              <a:spcAft>
                <a:spcPts val="0"/>
              </a:spcAft>
              <a:buClr>
                <a:schemeClr val="dk1"/>
              </a:buClr>
              <a:buSzPts val="1100"/>
              <a:buFont typeface="Arial"/>
              <a:buNone/>
            </a:pPr>
            <a:r>
              <a:rPr b="1" lang="es-DO">
                <a:solidFill>
                  <a:schemeClr val="dk1"/>
                </a:solidFill>
              </a:rPr>
              <a:t>NOMBRE</a:t>
            </a:r>
            <a:endParaRPr b="1">
              <a:solidFill>
                <a:schemeClr val="dk1"/>
              </a:solidFill>
            </a:endParaRPr>
          </a:p>
        </p:txBody>
      </p:sp>
      <p:sp>
        <p:nvSpPr>
          <p:cNvPr id="330" name="Google Shape;330;g33545984703_0_1338"/>
          <p:cNvSpPr txBox="1"/>
          <p:nvPr>
            <p:ph idx="6" type="body"/>
          </p:nvPr>
        </p:nvSpPr>
        <p:spPr>
          <a:xfrm>
            <a:off x="4568865" y="5109107"/>
            <a:ext cx="3050400" cy="921300"/>
          </a:xfrm>
          <a:prstGeom prst="rect">
            <a:avLst/>
          </a:prstGeom>
        </p:spPr>
        <p:txBody>
          <a:bodyPr anchorCtr="0" anchor="t" bIns="45700" lIns="91425" spcFirstLastPara="1" rIns="91425" wrap="square" tIns="45700">
            <a:normAutofit lnSpcReduction="10000"/>
          </a:bodyPr>
          <a:lstStyle/>
          <a:p>
            <a:pPr indent="0" lvl="0" marL="0" rtl="0" algn="l">
              <a:spcBef>
                <a:spcPts val="1000"/>
              </a:spcBef>
              <a:spcAft>
                <a:spcPts val="0"/>
              </a:spcAft>
              <a:buNone/>
            </a:pPr>
            <a:r>
              <a:rPr lang="es-DO"/>
              <a:t>Escrito en </a:t>
            </a:r>
            <a:r>
              <a:rPr lang="es-DO"/>
              <a:t>mayúscula</a:t>
            </a:r>
            <a:r>
              <a:rPr lang="es-DO"/>
              <a:t> con letras en negritas y </a:t>
            </a:r>
            <a:r>
              <a:rPr lang="es-DO"/>
              <a:t>tipografía</a:t>
            </a:r>
            <a:r>
              <a:rPr lang="es-DO"/>
              <a:t> legible capaz de leerse en todo los tamaños.</a:t>
            </a:r>
            <a:endParaRPr/>
          </a:p>
        </p:txBody>
      </p:sp>
      <p:sp>
        <p:nvSpPr>
          <p:cNvPr id="331" name="Google Shape;331;g33545984703_0_1338"/>
          <p:cNvSpPr txBox="1"/>
          <p:nvPr>
            <p:ph idx="7" type="body"/>
          </p:nvPr>
        </p:nvSpPr>
        <p:spPr>
          <a:xfrm>
            <a:off x="7983434" y="4532845"/>
            <a:ext cx="3050400" cy="576300"/>
          </a:xfrm>
          <a:prstGeom prst="rect">
            <a:avLst/>
          </a:prstGeom>
        </p:spPr>
        <p:txBody>
          <a:bodyPr anchorCtr="0" anchor="b" bIns="45700" lIns="91425" spcFirstLastPara="1" rIns="91425" wrap="square" tIns="45700">
            <a:noAutofit/>
          </a:bodyPr>
          <a:lstStyle/>
          <a:p>
            <a:pPr indent="0" lvl="0" marL="0" rtl="0" algn="l">
              <a:spcBef>
                <a:spcPts val="1000"/>
              </a:spcBef>
              <a:spcAft>
                <a:spcPts val="0"/>
              </a:spcAft>
              <a:buNone/>
            </a:pPr>
            <a:r>
              <a:rPr b="1" lang="es-DO">
                <a:solidFill>
                  <a:schemeClr val="dk1"/>
                </a:solidFill>
              </a:rPr>
              <a:t>ESLOGAN</a:t>
            </a:r>
            <a:endParaRPr b="1">
              <a:solidFill>
                <a:schemeClr val="dk1"/>
              </a:solidFill>
            </a:endParaRPr>
          </a:p>
        </p:txBody>
      </p:sp>
      <p:sp>
        <p:nvSpPr>
          <p:cNvPr id="332" name="Google Shape;332;g33545984703_0_1338"/>
          <p:cNvSpPr txBox="1"/>
          <p:nvPr>
            <p:ph idx="9" type="body"/>
          </p:nvPr>
        </p:nvSpPr>
        <p:spPr>
          <a:xfrm>
            <a:off x="7983434" y="5109107"/>
            <a:ext cx="3054000" cy="8964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s-DO"/>
              <a:t>Colocado justo </a:t>
            </a:r>
            <a:r>
              <a:rPr lang="es-DO"/>
              <a:t>debajo</a:t>
            </a:r>
            <a:r>
              <a:rPr lang="es-DO"/>
              <a:t> del nombre en el centro logo</a:t>
            </a:r>
            <a:endParaRPr/>
          </a:p>
        </p:txBody>
      </p:sp>
      <p:sp>
        <p:nvSpPr>
          <p:cNvPr id="333" name="Google Shape;333;g33545984703_0_1338"/>
          <p:cNvSpPr/>
          <p:nvPr/>
        </p:nvSpPr>
        <p:spPr>
          <a:xfrm>
            <a:off x="1154950" y="2517175"/>
            <a:ext cx="2711700" cy="17511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entury Gothic"/>
              <a:ea typeface="Century Gothic"/>
              <a:cs typeface="Century Gothic"/>
              <a:sym typeface="Century Gothic"/>
            </a:endParaRPr>
          </a:p>
        </p:txBody>
      </p:sp>
      <p:sp>
        <p:nvSpPr>
          <p:cNvPr id="334" name="Google Shape;334;g33545984703_0_1338"/>
          <p:cNvSpPr/>
          <p:nvPr/>
        </p:nvSpPr>
        <p:spPr>
          <a:xfrm>
            <a:off x="4738225" y="2553450"/>
            <a:ext cx="2711700" cy="17511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1000"/>
              </a:spcBef>
              <a:spcAft>
                <a:spcPts val="0"/>
              </a:spcAft>
              <a:buClr>
                <a:schemeClr val="dk1"/>
              </a:buClr>
              <a:buSzPts val="1100"/>
              <a:buFont typeface="Arial"/>
              <a:buNone/>
            </a:pPr>
            <a:r>
              <a:rPr b="1" lang="es-DO" sz="4500">
                <a:solidFill>
                  <a:schemeClr val="dk1"/>
                </a:solidFill>
                <a:latin typeface="Century Gothic"/>
                <a:ea typeface="Century Gothic"/>
                <a:cs typeface="Century Gothic"/>
                <a:sym typeface="Century Gothic"/>
              </a:rPr>
              <a:t>SHEMA</a:t>
            </a:r>
            <a:endParaRPr sz="3500">
              <a:latin typeface="Century Gothic"/>
              <a:ea typeface="Century Gothic"/>
              <a:cs typeface="Century Gothic"/>
              <a:sym typeface="Century Gothic"/>
            </a:endParaRPr>
          </a:p>
        </p:txBody>
      </p:sp>
      <p:sp>
        <p:nvSpPr>
          <p:cNvPr id="335" name="Google Shape;335;g33545984703_0_1338"/>
          <p:cNvSpPr/>
          <p:nvPr/>
        </p:nvSpPr>
        <p:spPr>
          <a:xfrm>
            <a:off x="8321500" y="2553450"/>
            <a:ext cx="2711700" cy="17511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1000"/>
              </a:spcBef>
              <a:spcAft>
                <a:spcPts val="0"/>
              </a:spcAft>
              <a:buClr>
                <a:schemeClr val="dk1"/>
              </a:buClr>
              <a:buSzPts val="1100"/>
              <a:buFont typeface="Arial"/>
              <a:buNone/>
            </a:pPr>
            <a:r>
              <a:rPr b="1" lang="es-DO" sz="4500">
                <a:solidFill>
                  <a:schemeClr val="dk1"/>
                </a:solidFill>
                <a:latin typeface="Century Gothic"/>
                <a:ea typeface="Century Gothic"/>
                <a:cs typeface="Century Gothic"/>
                <a:sym typeface="Century Gothic"/>
              </a:rPr>
              <a:t>FE Y ACCION</a:t>
            </a:r>
            <a:endParaRPr>
              <a:latin typeface="Century Gothic"/>
              <a:ea typeface="Century Gothic"/>
              <a:cs typeface="Century Gothic"/>
              <a:sym typeface="Century Gothic"/>
            </a:endParaRPr>
          </a:p>
        </p:txBody>
      </p:sp>
      <p:sp>
        <p:nvSpPr>
          <p:cNvPr id="336" name="Google Shape;336;g33545984703_0_1338"/>
          <p:cNvSpPr txBox="1"/>
          <p:nvPr/>
        </p:nvSpPr>
        <p:spPr>
          <a:xfrm>
            <a:off x="1276750" y="3100675"/>
            <a:ext cx="30000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DO" sz="4400">
                <a:solidFill>
                  <a:srgbClr val="040C28"/>
                </a:solidFill>
                <a:highlight>
                  <a:srgbClr val="FFFFFF"/>
                </a:highlight>
                <a:latin typeface="Times New Roman"/>
                <a:ea typeface="Times New Roman"/>
                <a:cs typeface="Times New Roman"/>
                <a:sym typeface="Times New Roman"/>
              </a:rPr>
              <a:t>שְׁמַע יִשְׂרָאֵל</a:t>
            </a:r>
            <a:endParaRPr sz="4300">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g33545984703_0_1351"/>
          <p:cNvSpPr txBox="1"/>
          <p:nvPr>
            <p:ph type="title"/>
          </p:nvPr>
        </p:nvSpPr>
        <p:spPr>
          <a:xfrm>
            <a:off x="1154954" y="947920"/>
            <a:ext cx="8761500" cy="7284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DO"/>
              <a:t>PALETA DE COLORES</a:t>
            </a:r>
            <a:endParaRPr/>
          </a:p>
        </p:txBody>
      </p:sp>
      <p:sp>
        <p:nvSpPr>
          <p:cNvPr id="342" name="Google Shape;342;g33545984703_0_1351"/>
          <p:cNvSpPr txBox="1"/>
          <p:nvPr>
            <p:ph idx="1" type="body"/>
          </p:nvPr>
        </p:nvSpPr>
        <p:spPr>
          <a:xfrm>
            <a:off x="1154954" y="4532844"/>
            <a:ext cx="3020700" cy="576300"/>
          </a:xfrm>
          <a:prstGeom prst="rect">
            <a:avLst/>
          </a:prstGeom>
        </p:spPr>
        <p:txBody>
          <a:bodyPr anchorCtr="0" anchor="b" bIns="45700" lIns="91425" spcFirstLastPara="1" rIns="91425" wrap="square" tIns="45700">
            <a:noAutofit/>
          </a:bodyPr>
          <a:lstStyle/>
          <a:p>
            <a:pPr indent="0" lvl="0" marL="0" rtl="0" algn="l">
              <a:spcBef>
                <a:spcPts val="1000"/>
              </a:spcBef>
              <a:spcAft>
                <a:spcPts val="0"/>
              </a:spcAft>
              <a:buNone/>
            </a:pPr>
            <a:r>
              <a:rPr b="1" lang="es-DO">
                <a:solidFill>
                  <a:schemeClr val="dk1"/>
                </a:solidFill>
              </a:rPr>
              <a:t>ROJO</a:t>
            </a:r>
            <a:endParaRPr b="1">
              <a:solidFill>
                <a:schemeClr val="dk1"/>
              </a:solidFill>
            </a:endParaRPr>
          </a:p>
        </p:txBody>
      </p:sp>
      <p:sp>
        <p:nvSpPr>
          <p:cNvPr id="343" name="Google Shape;343;g33545984703_0_1351"/>
          <p:cNvSpPr txBox="1"/>
          <p:nvPr>
            <p:ph idx="3" type="body"/>
          </p:nvPr>
        </p:nvSpPr>
        <p:spPr>
          <a:xfrm>
            <a:off x="1154953" y="5109107"/>
            <a:ext cx="3020700" cy="9180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s-DO"/>
              <a:t>Simboliza </a:t>
            </a:r>
            <a:r>
              <a:rPr lang="es-DO"/>
              <a:t>el amor y la pasión, la fuerza, la valentía, la acción y la transformación.</a:t>
            </a:r>
            <a:endParaRPr/>
          </a:p>
        </p:txBody>
      </p:sp>
      <p:sp>
        <p:nvSpPr>
          <p:cNvPr id="344" name="Google Shape;344;g33545984703_0_1351"/>
          <p:cNvSpPr txBox="1"/>
          <p:nvPr>
            <p:ph idx="4" type="body"/>
          </p:nvPr>
        </p:nvSpPr>
        <p:spPr>
          <a:xfrm>
            <a:off x="4568865" y="4532845"/>
            <a:ext cx="3050400" cy="576300"/>
          </a:xfrm>
          <a:prstGeom prst="rect">
            <a:avLst/>
          </a:prstGeom>
        </p:spPr>
        <p:txBody>
          <a:bodyPr anchorCtr="0" anchor="b" bIns="45700" lIns="91425" spcFirstLastPara="1" rIns="91425" wrap="square" tIns="45700">
            <a:noAutofit/>
          </a:bodyPr>
          <a:lstStyle/>
          <a:p>
            <a:pPr indent="0" lvl="0" marL="0" rtl="0" algn="l">
              <a:spcBef>
                <a:spcPts val="1000"/>
              </a:spcBef>
              <a:spcAft>
                <a:spcPts val="0"/>
              </a:spcAft>
              <a:buNone/>
            </a:pPr>
            <a:r>
              <a:rPr b="1" lang="es-DO">
                <a:solidFill>
                  <a:schemeClr val="dk1"/>
                </a:solidFill>
              </a:rPr>
              <a:t>BLANCO</a:t>
            </a:r>
            <a:endParaRPr b="1">
              <a:solidFill>
                <a:schemeClr val="dk1"/>
              </a:solidFill>
            </a:endParaRPr>
          </a:p>
        </p:txBody>
      </p:sp>
      <p:sp>
        <p:nvSpPr>
          <p:cNvPr id="345" name="Google Shape;345;g33545984703_0_1351"/>
          <p:cNvSpPr txBox="1"/>
          <p:nvPr>
            <p:ph idx="6" type="body"/>
          </p:nvPr>
        </p:nvSpPr>
        <p:spPr>
          <a:xfrm>
            <a:off x="4568865" y="5109107"/>
            <a:ext cx="3050400" cy="921300"/>
          </a:xfrm>
          <a:prstGeom prst="rect">
            <a:avLst/>
          </a:prstGeom>
        </p:spPr>
        <p:txBody>
          <a:bodyPr anchorCtr="0" anchor="t" bIns="45700" lIns="91425" spcFirstLastPara="1" rIns="91425" wrap="square" tIns="45700">
            <a:normAutofit/>
          </a:bodyPr>
          <a:lstStyle/>
          <a:p>
            <a:pPr indent="0" lvl="0" marL="0" rtl="0" algn="l">
              <a:lnSpc>
                <a:spcPct val="115000"/>
              </a:lnSpc>
              <a:spcBef>
                <a:spcPts val="1200"/>
              </a:spcBef>
              <a:spcAft>
                <a:spcPts val="1200"/>
              </a:spcAft>
              <a:buNone/>
            </a:pPr>
            <a:r>
              <a:rPr lang="es-DO"/>
              <a:t>Simboliza la presencia de Dios, la pureza del alma, transparencia, </a:t>
            </a:r>
            <a:r>
              <a:rPr lang="es-DO"/>
              <a:t> la paz </a:t>
            </a:r>
            <a:r>
              <a:rPr lang="es-DO"/>
              <a:t>y </a:t>
            </a:r>
            <a:r>
              <a:rPr lang="es-DO"/>
              <a:t>armonía</a:t>
            </a:r>
            <a:r>
              <a:rPr lang="es-DO"/>
              <a:t>.</a:t>
            </a:r>
            <a:endParaRPr/>
          </a:p>
        </p:txBody>
      </p:sp>
      <p:sp>
        <p:nvSpPr>
          <p:cNvPr id="346" name="Google Shape;346;g33545984703_0_1351"/>
          <p:cNvSpPr txBox="1"/>
          <p:nvPr>
            <p:ph idx="7" type="body"/>
          </p:nvPr>
        </p:nvSpPr>
        <p:spPr>
          <a:xfrm>
            <a:off x="7983434" y="4532845"/>
            <a:ext cx="3050400" cy="576300"/>
          </a:xfrm>
          <a:prstGeom prst="rect">
            <a:avLst/>
          </a:prstGeom>
        </p:spPr>
        <p:txBody>
          <a:bodyPr anchorCtr="0" anchor="b" bIns="45700" lIns="91425" spcFirstLastPara="1" rIns="91425" wrap="square" tIns="45700">
            <a:noAutofit/>
          </a:bodyPr>
          <a:lstStyle/>
          <a:p>
            <a:pPr indent="0" lvl="0" marL="0" rtl="0" algn="l">
              <a:spcBef>
                <a:spcPts val="1000"/>
              </a:spcBef>
              <a:spcAft>
                <a:spcPts val="0"/>
              </a:spcAft>
              <a:buNone/>
            </a:pPr>
            <a:r>
              <a:rPr b="1" lang="es-DO">
                <a:solidFill>
                  <a:schemeClr val="dk1"/>
                </a:solidFill>
              </a:rPr>
              <a:t>NEGRO</a:t>
            </a:r>
            <a:endParaRPr b="1">
              <a:solidFill>
                <a:schemeClr val="dk1"/>
              </a:solidFill>
            </a:endParaRPr>
          </a:p>
        </p:txBody>
      </p:sp>
      <p:sp>
        <p:nvSpPr>
          <p:cNvPr id="347" name="Google Shape;347;g33545984703_0_1351"/>
          <p:cNvSpPr txBox="1"/>
          <p:nvPr>
            <p:ph idx="9" type="body"/>
          </p:nvPr>
        </p:nvSpPr>
        <p:spPr>
          <a:xfrm>
            <a:off x="7983434" y="5109107"/>
            <a:ext cx="3054000" cy="8964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s-DO"/>
              <a:t>Simboliza sobriedad, formalidad, autoridad, profesionalismo, liderazgo y respeto.</a:t>
            </a:r>
            <a:endParaRPr/>
          </a:p>
        </p:txBody>
      </p:sp>
      <p:sp>
        <p:nvSpPr>
          <p:cNvPr id="348" name="Google Shape;348;g33545984703_0_1351"/>
          <p:cNvSpPr/>
          <p:nvPr/>
        </p:nvSpPr>
        <p:spPr>
          <a:xfrm>
            <a:off x="1477125" y="2614225"/>
            <a:ext cx="2388600" cy="1860000"/>
          </a:xfrm>
          <a:prstGeom prst="round2DiagRect">
            <a:avLst>
              <a:gd fmla="val 16667" name="adj1"/>
              <a:gd fmla="val 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entury Gothic"/>
              <a:ea typeface="Century Gothic"/>
              <a:cs typeface="Century Gothic"/>
              <a:sym typeface="Century Gothic"/>
            </a:endParaRPr>
          </a:p>
        </p:txBody>
      </p:sp>
      <p:sp>
        <p:nvSpPr>
          <p:cNvPr id="349" name="Google Shape;349;g33545984703_0_1351"/>
          <p:cNvSpPr/>
          <p:nvPr/>
        </p:nvSpPr>
        <p:spPr>
          <a:xfrm>
            <a:off x="4949875" y="2614225"/>
            <a:ext cx="2388600" cy="1860000"/>
          </a:xfrm>
          <a:prstGeom prst="round2DiagRect">
            <a:avLst>
              <a:gd fmla="val 16667" name="adj1"/>
              <a:gd fmla="val 0" name="adj2"/>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entury Gothic"/>
              <a:ea typeface="Century Gothic"/>
              <a:cs typeface="Century Gothic"/>
              <a:sym typeface="Century Gothic"/>
            </a:endParaRPr>
          </a:p>
        </p:txBody>
      </p:sp>
      <p:sp>
        <p:nvSpPr>
          <p:cNvPr id="350" name="Google Shape;350;g33545984703_0_1351"/>
          <p:cNvSpPr/>
          <p:nvPr/>
        </p:nvSpPr>
        <p:spPr>
          <a:xfrm>
            <a:off x="8402100" y="2614225"/>
            <a:ext cx="2388600" cy="1860000"/>
          </a:xfrm>
          <a:prstGeom prst="round2DiagRect">
            <a:avLst>
              <a:gd fmla="val 16667" name="adj1"/>
              <a:gd fmla="val 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entury Gothic"/>
              <a:ea typeface="Century Gothic"/>
              <a:cs typeface="Century Gothic"/>
              <a:sym typeface="Century Gothic"/>
            </a:endParaRPr>
          </a:p>
        </p:txBody>
      </p:sp>
      <p:sp>
        <p:nvSpPr>
          <p:cNvPr id="351" name="Google Shape;351;g33545984703_0_1351"/>
          <p:cNvSpPr txBox="1"/>
          <p:nvPr/>
        </p:nvSpPr>
        <p:spPr>
          <a:xfrm>
            <a:off x="1565000" y="40342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1000"/>
              </a:spcBef>
              <a:spcAft>
                <a:spcPts val="0"/>
              </a:spcAft>
              <a:buNone/>
            </a:pPr>
            <a:r>
              <a:rPr lang="es-DO" sz="1200">
                <a:solidFill>
                  <a:srgbClr val="474747"/>
                </a:solidFill>
                <a:highlight>
                  <a:srgbClr val="FF0000"/>
                </a:highlight>
              </a:rPr>
              <a:t>RGB #ff0000</a:t>
            </a:r>
            <a:endParaRPr sz="1200">
              <a:highlight>
                <a:srgbClr val="FF0000"/>
              </a:highlight>
            </a:endParaRPr>
          </a:p>
        </p:txBody>
      </p:sp>
      <p:sp>
        <p:nvSpPr>
          <p:cNvPr id="352" name="Google Shape;352;g33545984703_0_1351"/>
          <p:cNvSpPr txBox="1"/>
          <p:nvPr/>
        </p:nvSpPr>
        <p:spPr>
          <a:xfrm>
            <a:off x="5117100" y="40342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1000"/>
              </a:spcBef>
              <a:spcAft>
                <a:spcPts val="0"/>
              </a:spcAft>
              <a:buNone/>
            </a:pPr>
            <a:r>
              <a:rPr lang="es-DO" sz="1200">
                <a:solidFill>
                  <a:srgbClr val="474747"/>
                </a:solidFill>
                <a:highlight>
                  <a:schemeClr val="lt1"/>
                </a:highlight>
              </a:rPr>
              <a:t>RGB #ffffff</a:t>
            </a:r>
            <a:endParaRPr sz="1200">
              <a:highlight>
                <a:schemeClr val="lt1"/>
              </a:highlight>
            </a:endParaRPr>
          </a:p>
        </p:txBody>
      </p:sp>
      <p:sp>
        <p:nvSpPr>
          <p:cNvPr id="353" name="Google Shape;353;g33545984703_0_1351"/>
          <p:cNvSpPr txBox="1"/>
          <p:nvPr/>
        </p:nvSpPr>
        <p:spPr>
          <a:xfrm>
            <a:off x="8595925" y="40342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1000"/>
              </a:spcBef>
              <a:spcAft>
                <a:spcPts val="0"/>
              </a:spcAft>
              <a:buNone/>
            </a:pPr>
            <a:r>
              <a:rPr lang="es-DO" sz="1200">
                <a:solidFill>
                  <a:schemeClr val="lt1"/>
                </a:solidFill>
                <a:highlight>
                  <a:schemeClr val="dk1"/>
                </a:highlight>
              </a:rPr>
              <a:t>RGB </a:t>
            </a:r>
            <a:r>
              <a:rPr lang="es-DO" sz="1200">
                <a:solidFill>
                  <a:schemeClr val="lt1"/>
                </a:solidFill>
                <a:highlight>
                  <a:schemeClr val="dk1"/>
                </a:highlight>
              </a:rPr>
              <a:t>#00</a:t>
            </a:r>
            <a:r>
              <a:rPr lang="es-DO" sz="1200">
                <a:solidFill>
                  <a:schemeClr val="lt1"/>
                </a:solidFill>
                <a:highlight>
                  <a:schemeClr val="dk1"/>
                </a:highlight>
              </a:rPr>
              <a:t>0000</a:t>
            </a:r>
            <a:endParaRPr sz="1200">
              <a:solidFill>
                <a:schemeClr val="lt1"/>
              </a:solidFill>
              <a:highlight>
                <a:schemeClr val="dk1"/>
              </a:high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6"/>
          <p:cNvSpPr txBox="1"/>
          <p:nvPr>
            <p:ph type="title"/>
          </p:nvPr>
        </p:nvSpPr>
        <p:spPr>
          <a:xfrm>
            <a:off x="1154956" y="2677644"/>
            <a:ext cx="4351023" cy="228382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4000"/>
              <a:buFont typeface="Century Gothic"/>
              <a:buNone/>
            </a:pPr>
            <a:r>
              <a:rPr lang="es-DO"/>
              <a:t>IDENTIDAD GRÁFICA</a:t>
            </a:r>
            <a:endParaRPr/>
          </a:p>
        </p:txBody>
      </p:sp>
      <p:pic>
        <p:nvPicPr>
          <p:cNvPr id="359" name="Google Shape;359;p6"/>
          <p:cNvPicPr preferRelativeResize="0"/>
          <p:nvPr/>
        </p:nvPicPr>
        <p:blipFill rotWithShape="1">
          <a:blip r:embed="rId3">
            <a:alphaModFix/>
          </a:blip>
          <a:srcRect b="-5467" l="0" r="0" t="8415"/>
          <a:stretch/>
        </p:blipFill>
        <p:spPr>
          <a:xfrm>
            <a:off x="6564999" y="628508"/>
            <a:ext cx="5426171" cy="560098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7"/>
          <p:cNvSpPr txBox="1"/>
          <p:nvPr>
            <p:ph type="title"/>
          </p:nvPr>
        </p:nvSpPr>
        <p:spPr>
          <a:xfrm>
            <a:off x="1154956" y="4965945"/>
            <a:ext cx="8825657" cy="566738"/>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2"/>
              </a:buClr>
              <a:buSzPts val="2400"/>
              <a:buFont typeface="Century Gothic"/>
              <a:buNone/>
            </a:pPr>
            <a:r>
              <a:rPr b="1" lang="es-DO"/>
              <a:t>POLOSHIRT</a:t>
            </a:r>
            <a:r>
              <a:rPr b="1" lang="es-DO"/>
              <a:t> DEL GRUPO DIRECTIVO</a:t>
            </a:r>
            <a:endParaRPr/>
          </a:p>
        </p:txBody>
      </p:sp>
      <p:sp>
        <p:nvSpPr>
          <p:cNvPr id="365" name="Google Shape;365;p7"/>
          <p:cNvSpPr txBox="1"/>
          <p:nvPr>
            <p:ph idx="1" type="body"/>
          </p:nvPr>
        </p:nvSpPr>
        <p:spPr>
          <a:xfrm>
            <a:off x="1154956" y="5532683"/>
            <a:ext cx="8825656" cy="493712"/>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1920"/>
              <a:buNone/>
            </a:pPr>
            <a:r>
              <a:rPr lang="es-DO" sz="2400">
                <a:solidFill>
                  <a:srgbClr val="FFFF00"/>
                </a:solidFill>
              </a:rPr>
              <a:t>COMPUESTO POR 12 PERSONAS</a:t>
            </a:r>
            <a:endParaRPr/>
          </a:p>
        </p:txBody>
      </p:sp>
      <p:pic>
        <p:nvPicPr>
          <p:cNvPr id="366" name="Google Shape;366;p7"/>
          <p:cNvPicPr preferRelativeResize="0"/>
          <p:nvPr/>
        </p:nvPicPr>
        <p:blipFill rotWithShape="1">
          <a:blip r:embed="rId3">
            <a:alphaModFix/>
          </a:blip>
          <a:srcRect b="0" l="0" r="0" t="0"/>
          <a:stretch/>
        </p:blipFill>
        <p:spPr>
          <a:xfrm>
            <a:off x="1846729" y="-413225"/>
            <a:ext cx="8281800" cy="594590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g33545984703_0_0"/>
          <p:cNvSpPr/>
          <p:nvPr/>
        </p:nvSpPr>
        <p:spPr>
          <a:xfrm>
            <a:off x="5028900" y="720633"/>
            <a:ext cx="2134500" cy="700500"/>
          </a:xfrm>
          <a:prstGeom prst="rect">
            <a:avLst/>
          </a:prstGeom>
          <a:solidFill>
            <a:srgbClr val="801F17"/>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s-DO" sz="1300">
                <a:solidFill>
                  <a:srgbClr val="FFFFFF"/>
                </a:solidFill>
                <a:latin typeface="Roboto"/>
                <a:ea typeface="Roboto"/>
                <a:cs typeface="Roboto"/>
                <a:sym typeface="Roboto"/>
              </a:rPr>
              <a:t>Lorem Ipsum</a:t>
            </a:r>
            <a:endParaRPr sz="1900">
              <a:solidFill>
                <a:srgbClr val="FFFFFF"/>
              </a:solidFill>
            </a:endParaRPr>
          </a:p>
        </p:txBody>
      </p:sp>
      <p:sp>
        <p:nvSpPr>
          <p:cNvPr id="372" name="Google Shape;372;g33545984703_0_0"/>
          <p:cNvSpPr/>
          <p:nvPr/>
        </p:nvSpPr>
        <p:spPr>
          <a:xfrm>
            <a:off x="2353717" y="1929167"/>
            <a:ext cx="2134500" cy="700500"/>
          </a:xfrm>
          <a:prstGeom prst="rect">
            <a:avLst/>
          </a:prstGeom>
          <a:solidFill>
            <a:srgbClr val="A7291E"/>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s-DO" sz="1300">
                <a:solidFill>
                  <a:srgbClr val="FFFFFF"/>
                </a:solidFill>
                <a:latin typeface="Roboto"/>
                <a:ea typeface="Roboto"/>
                <a:cs typeface="Roboto"/>
                <a:sym typeface="Roboto"/>
              </a:rPr>
              <a:t>Lorem Ipsum</a:t>
            </a:r>
            <a:endParaRPr sz="1900">
              <a:solidFill>
                <a:srgbClr val="FFFFFF"/>
              </a:solidFill>
            </a:endParaRPr>
          </a:p>
        </p:txBody>
      </p:sp>
      <p:sp>
        <p:nvSpPr>
          <p:cNvPr id="373" name="Google Shape;373;g33545984703_0_0"/>
          <p:cNvSpPr/>
          <p:nvPr/>
        </p:nvSpPr>
        <p:spPr>
          <a:xfrm>
            <a:off x="7703833" y="1929167"/>
            <a:ext cx="2134500" cy="700500"/>
          </a:xfrm>
          <a:prstGeom prst="rect">
            <a:avLst/>
          </a:prstGeom>
          <a:solidFill>
            <a:srgbClr val="A7291E"/>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s-DO" sz="1300">
                <a:solidFill>
                  <a:srgbClr val="FFFFFF"/>
                </a:solidFill>
                <a:latin typeface="Roboto"/>
                <a:ea typeface="Roboto"/>
                <a:cs typeface="Roboto"/>
                <a:sym typeface="Roboto"/>
              </a:rPr>
              <a:t>Lorem Ipsum</a:t>
            </a:r>
            <a:endParaRPr sz="1900">
              <a:solidFill>
                <a:srgbClr val="FFFFFF"/>
              </a:solidFill>
            </a:endParaRPr>
          </a:p>
        </p:txBody>
      </p:sp>
      <p:sp>
        <p:nvSpPr>
          <p:cNvPr id="374" name="Google Shape;374;g33545984703_0_0"/>
          <p:cNvSpPr/>
          <p:nvPr/>
        </p:nvSpPr>
        <p:spPr>
          <a:xfrm>
            <a:off x="8872702" y="3149667"/>
            <a:ext cx="2134500" cy="700500"/>
          </a:xfrm>
          <a:prstGeom prst="rect">
            <a:avLst/>
          </a:prstGeom>
          <a:solidFill>
            <a:srgbClr val="B02B20"/>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s-DO" sz="1300">
                <a:solidFill>
                  <a:srgbClr val="FFFFFF"/>
                </a:solidFill>
                <a:latin typeface="Roboto"/>
                <a:ea typeface="Roboto"/>
                <a:cs typeface="Roboto"/>
                <a:sym typeface="Roboto"/>
              </a:rPr>
              <a:t>Lorem Ipsum</a:t>
            </a:r>
            <a:endParaRPr sz="1900">
              <a:solidFill>
                <a:srgbClr val="FFFFFF"/>
              </a:solidFill>
            </a:endParaRPr>
          </a:p>
        </p:txBody>
      </p:sp>
      <p:sp>
        <p:nvSpPr>
          <p:cNvPr id="375" name="Google Shape;375;g33545984703_0_0"/>
          <p:cNvSpPr/>
          <p:nvPr/>
        </p:nvSpPr>
        <p:spPr>
          <a:xfrm>
            <a:off x="6535019" y="3149667"/>
            <a:ext cx="2134500" cy="700500"/>
          </a:xfrm>
          <a:prstGeom prst="rect">
            <a:avLst/>
          </a:prstGeom>
          <a:solidFill>
            <a:srgbClr val="B02B20"/>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s-DO" sz="1300">
                <a:solidFill>
                  <a:srgbClr val="FFFFFF"/>
                </a:solidFill>
                <a:latin typeface="Roboto"/>
                <a:ea typeface="Roboto"/>
                <a:cs typeface="Roboto"/>
                <a:sym typeface="Roboto"/>
              </a:rPr>
              <a:t>Lorem Ipsum</a:t>
            </a:r>
            <a:endParaRPr sz="1900">
              <a:solidFill>
                <a:srgbClr val="FFFFFF"/>
              </a:solidFill>
            </a:endParaRPr>
          </a:p>
        </p:txBody>
      </p:sp>
      <p:sp>
        <p:nvSpPr>
          <p:cNvPr id="376" name="Google Shape;376;g33545984703_0_0"/>
          <p:cNvSpPr/>
          <p:nvPr/>
        </p:nvSpPr>
        <p:spPr>
          <a:xfrm>
            <a:off x="3522586" y="3149667"/>
            <a:ext cx="2134500" cy="700500"/>
          </a:xfrm>
          <a:prstGeom prst="rect">
            <a:avLst/>
          </a:prstGeom>
          <a:solidFill>
            <a:srgbClr val="B02B20"/>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s-DO" sz="1300">
                <a:solidFill>
                  <a:srgbClr val="FFFFFF"/>
                </a:solidFill>
                <a:latin typeface="Roboto"/>
                <a:ea typeface="Roboto"/>
                <a:cs typeface="Roboto"/>
                <a:sym typeface="Roboto"/>
              </a:rPr>
              <a:t>Lorem Ipsum</a:t>
            </a:r>
            <a:endParaRPr sz="1900">
              <a:solidFill>
                <a:srgbClr val="FFFFFF"/>
              </a:solidFill>
            </a:endParaRPr>
          </a:p>
        </p:txBody>
      </p:sp>
      <p:sp>
        <p:nvSpPr>
          <p:cNvPr id="377" name="Google Shape;377;g33545984703_0_0"/>
          <p:cNvSpPr/>
          <p:nvPr/>
        </p:nvSpPr>
        <p:spPr>
          <a:xfrm>
            <a:off x="1184936" y="3149667"/>
            <a:ext cx="2134500" cy="700500"/>
          </a:xfrm>
          <a:prstGeom prst="rect">
            <a:avLst/>
          </a:prstGeom>
          <a:solidFill>
            <a:srgbClr val="B02B20"/>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s-DO" sz="1300">
                <a:solidFill>
                  <a:srgbClr val="FFFFFF"/>
                </a:solidFill>
                <a:latin typeface="Roboto"/>
                <a:ea typeface="Roboto"/>
                <a:cs typeface="Roboto"/>
                <a:sym typeface="Roboto"/>
              </a:rPr>
              <a:t>Lorem Ipsum</a:t>
            </a:r>
            <a:endParaRPr sz="1900">
              <a:solidFill>
                <a:srgbClr val="FFFFFF"/>
              </a:solidFill>
            </a:endParaRPr>
          </a:p>
        </p:txBody>
      </p:sp>
      <p:cxnSp>
        <p:nvCxnSpPr>
          <p:cNvPr id="378" name="Google Shape;378;g33545984703_0_0"/>
          <p:cNvCxnSpPr>
            <a:stCxn id="371" idx="2"/>
            <a:endCxn id="373" idx="0"/>
          </p:cNvCxnSpPr>
          <p:nvPr/>
        </p:nvCxnSpPr>
        <p:spPr>
          <a:xfrm flipH="1" rot="-5400000">
            <a:off x="7179600" y="337683"/>
            <a:ext cx="507900" cy="2674800"/>
          </a:xfrm>
          <a:prstGeom prst="bentConnector3">
            <a:avLst>
              <a:gd fmla="val 50013" name="adj1"/>
            </a:avLst>
          </a:prstGeom>
          <a:noFill/>
          <a:ln cap="flat" cmpd="sng" w="9525">
            <a:solidFill>
              <a:srgbClr val="C2C2C2"/>
            </a:solidFill>
            <a:prstDash val="solid"/>
            <a:round/>
            <a:headEnd len="sm" w="sm" type="none"/>
            <a:tailEnd len="sm" w="sm" type="none"/>
          </a:ln>
        </p:spPr>
      </p:cxnSp>
      <p:cxnSp>
        <p:nvCxnSpPr>
          <p:cNvPr id="379" name="Google Shape;379;g33545984703_0_0"/>
          <p:cNvCxnSpPr>
            <a:stCxn id="372" idx="0"/>
            <a:endCxn id="371" idx="2"/>
          </p:cNvCxnSpPr>
          <p:nvPr/>
        </p:nvCxnSpPr>
        <p:spPr>
          <a:xfrm rot="-5400000">
            <a:off x="4504567" y="337667"/>
            <a:ext cx="507900" cy="2675100"/>
          </a:xfrm>
          <a:prstGeom prst="bentConnector3">
            <a:avLst>
              <a:gd fmla="val 50013" name="adj1"/>
            </a:avLst>
          </a:prstGeom>
          <a:noFill/>
          <a:ln cap="flat" cmpd="sng" w="9525">
            <a:solidFill>
              <a:srgbClr val="C2C2C2"/>
            </a:solidFill>
            <a:prstDash val="solid"/>
            <a:round/>
            <a:headEnd len="sm" w="sm" type="none"/>
            <a:tailEnd len="sm" w="sm" type="none"/>
          </a:ln>
        </p:spPr>
      </p:cxnSp>
      <p:cxnSp>
        <p:nvCxnSpPr>
          <p:cNvPr id="380" name="Google Shape;380;g33545984703_0_0"/>
          <p:cNvCxnSpPr>
            <a:stCxn id="372" idx="2"/>
            <a:endCxn id="376" idx="0"/>
          </p:cNvCxnSpPr>
          <p:nvPr/>
        </p:nvCxnSpPr>
        <p:spPr>
          <a:xfrm flipH="1" rot="-5400000">
            <a:off x="3745417" y="2305217"/>
            <a:ext cx="519900" cy="1168800"/>
          </a:xfrm>
          <a:prstGeom prst="bentConnector3">
            <a:avLst>
              <a:gd fmla="val 50010" name="adj1"/>
            </a:avLst>
          </a:prstGeom>
          <a:noFill/>
          <a:ln cap="flat" cmpd="sng" w="9525">
            <a:solidFill>
              <a:srgbClr val="C2C2C2"/>
            </a:solidFill>
            <a:prstDash val="solid"/>
            <a:round/>
            <a:headEnd len="sm" w="sm" type="none"/>
            <a:tailEnd len="sm" w="sm" type="none"/>
          </a:ln>
        </p:spPr>
      </p:cxnSp>
      <p:cxnSp>
        <p:nvCxnSpPr>
          <p:cNvPr id="381" name="Google Shape;381;g33545984703_0_0"/>
          <p:cNvCxnSpPr>
            <a:stCxn id="377" idx="0"/>
            <a:endCxn id="372" idx="2"/>
          </p:cNvCxnSpPr>
          <p:nvPr/>
        </p:nvCxnSpPr>
        <p:spPr>
          <a:xfrm rot="-5400000">
            <a:off x="2576636" y="2305317"/>
            <a:ext cx="519900" cy="1168800"/>
          </a:xfrm>
          <a:prstGeom prst="bentConnector3">
            <a:avLst>
              <a:gd fmla="val 50010" name="adj1"/>
            </a:avLst>
          </a:prstGeom>
          <a:noFill/>
          <a:ln cap="flat" cmpd="sng" w="9525">
            <a:solidFill>
              <a:srgbClr val="C2C2C2"/>
            </a:solidFill>
            <a:prstDash val="solid"/>
            <a:round/>
            <a:headEnd len="sm" w="sm" type="none"/>
            <a:tailEnd len="sm" w="sm" type="none"/>
          </a:ln>
        </p:spPr>
      </p:cxnSp>
      <p:cxnSp>
        <p:nvCxnSpPr>
          <p:cNvPr id="382" name="Google Shape;382;g33545984703_0_0"/>
          <p:cNvCxnSpPr>
            <a:stCxn id="373" idx="2"/>
            <a:endCxn id="374" idx="0"/>
          </p:cNvCxnSpPr>
          <p:nvPr/>
        </p:nvCxnSpPr>
        <p:spPr>
          <a:xfrm flipH="1" rot="-5400000">
            <a:off x="9095533" y="2305217"/>
            <a:ext cx="519900" cy="1168800"/>
          </a:xfrm>
          <a:prstGeom prst="bentConnector3">
            <a:avLst>
              <a:gd fmla="val 50010" name="adj1"/>
            </a:avLst>
          </a:prstGeom>
          <a:noFill/>
          <a:ln cap="flat" cmpd="sng" w="9525">
            <a:solidFill>
              <a:srgbClr val="C2C2C2"/>
            </a:solidFill>
            <a:prstDash val="solid"/>
            <a:round/>
            <a:headEnd len="sm" w="sm" type="none"/>
            <a:tailEnd len="sm" w="sm" type="none"/>
          </a:ln>
        </p:spPr>
      </p:cxnSp>
      <p:cxnSp>
        <p:nvCxnSpPr>
          <p:cNvPr id="383" name="Google Shape;383;g33545984703_0_0"/>
          <p:cNvCxnSpPr>
            <a:stCxn id="375" idx="0"/>
            <a:endCxn id="373" idx="2"/>
          </p:cNvCxnSpPr>
          <p:nvPr/>
        </p:nvCxnSpPr>
        <p:spPr>
          <a:xfrm rot="-5400000">
            <a:off x="7926719" y="2305317"/>
            <a:ext cx="519900" cy="1168800"/>
          </a:xfrm>
          <a:prstGeom prst="bentConnector3">
            <a:avLst>
              <a:gd fmla="val 50010" name="adj1"/>
            </a:avLst>
          </a:prstGeom>
          <a:noFill/>
          <a:ln cap="flat" cmpd="sng" w="9525">
            <a:solidFill>
              <a:srgbClr val="C2C2C2"/>
            </a:solidFill>
            <a:prstDash val="solid"/>
            <a:round/>
            <a:headEnd len="sm" w="sm" type="none"/>
            <a:tailEnd len="sm" w="sm" type="none"/>
          </a:ln>
        </p:spPr>
      </p:cxnSp>
      <p:sp>
        <p:nvSpPr>
          <p:cNvPr id="384" name="Google Shape;384;g33545984703_0_0"/>
          <p:cNvSpPr/>
          <p:nvPr/>
        </p:nvSpPr>
        <p:spPr>
          <a:xfrm>
            <a:off x="5028900" y="720633"/>
            <a:ext cx="2134500" cy="700500"/>
          </a:xfrm>
          <a:prstGeom prst="rect">
            <a:avLst/>
          </a:prstGeom>
          <a:solidFill>
            <a:srgbClr val="801F17"/>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b="1" lang="es-DO" sz="1700">
                <a:solidFill>
                  <a:srgbClr val="FFFFFF"/>
                </a:solidFill>
                <a:latin typeface="Roboto"/>
                <a:ea typeface="Roboto"/>
                <a:cs typeface="Roboto"/>
                <a:sym typeface="Roboto"/>
              </a:rPr>
              <a:t>PASTOR</a:t>
            </a:r>
            <a:endParaRPr b="1" sz="2300">
              <a:solidFill>
                <a:srgbClr val="FFFFFF"/>
              </a:solidFill>
            </a:endParaRPr>
          </a:p>
        </p:txBody>
      </p:sp>
      <p:sp>
        <p:nvSpPr>
          <p:cNvPr id="385" name="Google Shape;385;g33545984703_0_0"/>
          <p:cNvSpPr/>
          <p:nvPr/>
        </p:nvSpPr>
        <p:spPr>
          <a:xfrm>
            <a:off x="2353717" y="1929167"/>
            <a:ext cx="2134500" cy="700500"/>
          </a:xfrm>
          <a:prstGeom prst="rect">
            <a:avLst/>
          </a:prstGeom>
          <a:solidFill>
            <a:srgbClr val="A7291E"/>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i="1" lang="es-DO" sz="1500">
                <a:solidFill>
                  <a:srgbClr val="FFFFFF"/>
                </a:solidFill>
              </a:rPr>
              <a:t>Departamento de registro y admisiones</a:t>
            </a:r>
            <a:endParaRPr i="1" sz="1500">
              <a:solidFill>
                <a:srgbClr val="FFFFFF"/>
              </a:solidFill>
            </a:endParaRPr>
          </a:p>
        </p:txBody>
      </p:sp>
      <p:sp>
        <p:nvSpPr>
          <p:cNvPr id="386" name="Google Shape;386;g33545984703_0_0"/>
          <p:cNvSpPr/>
          <p:nvPr/>
        </p:nvSpPr>
        <p:spPr>
          <a:xfrm>
            <a:off x="7703833" y="1929167"/>
            <a:ext cx="2134500" cy="700500"/>
          </a:xfrm>
          <a:prstGeom prst="rect">
            <a:avLst/>
          </a:prstGeom>
          <a:solidFill>
            <a:srgbClr val="A7291E"/>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i="1" lang="es-DO" sz="1500">
                <a:solidFill>
                  <a:srgbClr val="FFFFFF"/>
                </a:solidFill>
                <a:latin typeface="Roboto"/>
                <a:ea typeface="Roboto"/>
                <a:cs typeface="Roboto"/>
                <a:sym typeface="Roboto"/>
              </a:rPr>
              <a:t>Departamento de primeros auxilios</a:t>
            </a:r>
            <a:endParaRPr i="1" sz="1500">
              <a:solidFill>
                <a:srgbClr val="FFFFFF"/>
              </a:solidFill>
              <a:latin typeface="Roboto"/>
              <a:ea typeface="Roboto"/>
              <a:cs typeface="Roboto"/>
              <a:sym typeface="Roboto"/>
            </a:endParaRPr>
          </a:p>
        </p:txBody>
      </p:sp>
      <p:sp>
        <p:nvSpPr>
          <p:cNvPr id="387" name="Google Shape;387;g33545984703_0_0"/>
          <p:cNvSpPr/>
          <p:nvPr/>
        </p:nvSpPr>
        <p:spPr>
          <a:xfrm>
            <a:off x="8872700" y="3149676"/>
            <a:ext cx="2134500" cy="809400"/>
          </a:xfrm>
          <a:prstGeom prst="rect">
            <a:avLst/>
          </a:prstGeom>
          <a:solidFill>
            <a:srgbClr val="B02B20"/>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i="1" lang="es-DO" sz="1500">
                <a:solidFill>
                  <a:srgbClr val="FFFFFF"/>
                </a:solidFill>
                <a:latin typeface="Roboto"/>
                <a:ea typeface="Roboto"/>
                <a:cs typeface="Roboto"/>
                <a:sym typeface="Roboto"/>
              </a:rPr>
              <a:t>Departamento de donaciones y finanzas</a:t>
            </a:r>
            <a:endParaRPr i="1" sz="1500">
              <a:solidFill>
                <a:srgbClr val="FFFFFF"/>
              </a:solidFill>
              <a:latin typeface="Roboto"/>
              <a:ea typeface="Roboto"/>
              <a:cs typeface="Roboto"/>
              <a:sym typeface="Roboto"/>
            </a:endParaRPr>
          </a:p>
        </p:txBody>
      </p:sp>
      <p:sp>
        <p:nvSpPr>
          <p:cNvPr id="388" name="Google Shape;388;g33545984703_0_0"/>
          <p:cNvSpPr/>
          <p:nvPr/>
        </p:nvSpPr>
        <p:spPr>
          <a:xfrm>
            <a:off x="6535025" y="3149676"/>
            <a:ext cx="2134500" cy="809400"/>
          </a:xfrm>
          <a:prstGeom prst="rect">
            <a:avLst/>
          </a:prstGeom>
          <a:solidFill>
            <a:srgbClr val="B02B20"/>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i="1" lang="es-DO" sz="1500">
                <a:solidFill>
                  <a:srgbClr val="FFFFFF"/>
                </a:solidFill>
                <a:latin typeface="Roboto"/>
                <a:ea typeface="Roboto"/>
                <a:cs typeface="Roboto"/>
                <a:sym typeface="Roboto"/>
              </a:rPr>
              <a:t>Departamento de Investigación y desarrollo</a:t>
            </a:r>
            <a:endParaRPr i="1" sz="1500">
              <a:solidFill>
                <a:srgbClr val="FFFFFF"/>
              </a:solidFill>
              <a:latin typeface="Roboto"/>
              <a:ea typeface="Roboto"/>
              <a:cs typeface="Roboto"/>
              <a:sym typeface="Roboto"/>
            </a:endParaRPr>
          </a:p>
        </p:txBody>
      </p:sp>
      <p:sp>
        <p:nvSpPr>
          <p:cNvPr id="389" name="Google Shape;389;g33545984703_0_0"/>
          <p:cNvSpPr/>
          <p:nvPr/>
        </p:nvSpPr>
        <p:spPr>
          <a:xfrm>
            <a:off x="3522575" y="3149677"/>
            <a:ext cx="2134500" cy="809400"/>
          </a:xfrm>
          <a:prstGeom prst="rect">
            <a:avLst/>
          </a:prstGeom>
          <a:solidFill>
            <a:srgbClr val="B02B20"/>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i="1" lang="es-DO" sz="1500">
                <a:solidFill>
                  <a:srgbClr val="FFFFFF"/>
                </a:solidFill>
                <a:latin typeface="Roboto"/>
                <a:ea typeface="Roboto"/>
                <a:cs typeface="Roboto"/>
                <a:sym typeface="Roboto"/>
              </a:rPr>
              <a:t>Departamento de comunicaciones y </a:t>
            </a:r>
            <a:r>
              <a:rPr i="1" lang="es-DO" sz="1500">
                <a:solidFill>
                  <a:srgbClr val="FFFFFF"/>
                </a:solidFill>
                <a:latin typeface="Roboto"/>
                <a:ea typeface="Roboto"/>
                <a:cs typeface="Roboto"/>
                <a:sym typeface="Roboto"/>
              </a:rPr>
              <a:t>tecnología</a:t>
            </a:r>
            <a:endParaRPr i="1" sz="1500">
              <a:solidFill>
                <a:srgbClr val="FFFFFF"/>
              </a:solidFill>
              <a:latin typeface="Roboto"/>
              <a:ea typeface="Roboto"/>
              <a:cs typeface="Roboto"/>
              <a:sym typeface="Roboto"/>
            </a:endParaRPr>
          </a:p>
        </p:txBody>
      </p:sp>
      <p:sp>
        <p:nvSpPr>
          <p:cNvPr id="390" name="Google Shape;390;g33545984703_0_0"/>
          <p:cNvSpPr/>
          <p:nvPr/>
        </p:nvSpPr>
        <p:spPr>
          <a:xfrm>
            <a:off x="1184925" y="3149676"/>
            <a:ext cx="2134500" cy="809400"/>
          </a:xfrm>
          <a:prstGeom prst="rect">
            <a:avLst/>
          </a:prstGeom>
          <a:solidFill>
            <a:srgbClr val="B02B20"/>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i="1" lang="es-DO" sz="1500">
                <a:solidFill>
                  <a:srgbClr val="FFFFFF"/>
                </a:solidFill>
                <a:latin typeface="Roboto"/>
                <a:ea typeface="Roboto"/>
                <a:cs typeface="Roboto"/>
                <a:sym typeface="Roboto"/>
              </a:rPr>
              <a:t>Departamento de alimentos y suministros</a:t>
            </a:r>
            <a:endParaRPr i="1" sz="1500">
              <a:solidFill>
                <a:srgbClr val="FFFFFF"/>
              </a:solidFill>
              <a:latin typeface="Roboto"/>
              <a:ea typeface="Roboto"/>
              <a:cs typeface="Roboto"/>
              <a:sym typeface="Roboto"/>
            </a:endParaRPr>
          </a:p>
        </p:txBody>
      </p:sp>
      <p:cxnSp>
        <p:nvCxnSpPr>
          <p:cNvPr id="391" name="Google Shape;391;g33545984703_0_0"/>
          <p:cNvCxnSpPr>
            <a:stCxn id="384" idx="2"/>
            <a:endCxn id="386" idx="0"/>
          </p:cNvCxnSpPr>
          <p:nvPr/>
        </p:nvCxnSpPr>
        <p:spPr>
          <a:xfrm flipH="1" rot="-5400000">
            <a:off x="7179600" y="337683"/>
            <a:ext cx="507900" cy="2674800"/>
          </a:xfrm>
          <a:prstGeom prst="bentConnector3">
            <a:avLst>
              <a:gd fmla="val 50013" name="adj1"/>
            </a:avLst>
          </a:prstGeom>
          <a:noFill/>
          <a:ln cap="flat" cmpd="sng" w="9525">
            <a:solidFill>
              <a:srgbClr val="C2C2C2"/>
            </a:solidFill>
            <a:prstDash val="solid"/>
            <a:round/>
            <a:headEnd len="sm" w="sm" type="none"/>
            <a:tailEnd len="sm" w="sm" type="none"/>
          </a:ln>
        </p:spPr>
      </p:cxnSp>
      <p:cxnSp>
        <p:nvCxnSpPr>
          <p:cNvPr id="392" name="Google Shape;392;g33545984703_0_0"/>
          <p:cNvCxnSpPr>
            <a:stCxn id="385" idx="0"/>
            <a:endCxn id="384" idx="2"/>
          </p:cNvCxnSpPr>
          <p:nvPr/>
        </p:nvCxnSpPr>
        <p:spPr>
          <a:xfrm rot="-5400000">
            <a:off x="4504567" y="337667"/>
            <a:ext cx="507900" cy="2675100"/>
          </a:xfrm>
          <a:prstGeom prst="bentConnector3">
            <a:avLst>
              <a:gd fmla="val 50013" name="adj1"/>
            </a:avLst>
          </a:prstGeom>
          <a:noFill/>
          <a:ln cap="flat" cmpd="sng" w="9525">
            <a:solidFill>
              <a:srgbClr val="C2C2C2"/>
            </a:solidFill>
            <a:prstDash val="solid"/>
            <a:round/>
            <a:headEnd len="sm" w="sm" type="none"/>
            <a:tailEnd len="sm" w="sm" type="none"/>
          </a:ln>
        </p:spPr>
      </p:cxnSp>
      <p:cxnSp>
        <p:nvCxnSpPr>
          <p:cNvPr id="393" name="Google Shape;393;g33545984703_0_0"/>
          <p:cNvCxnSpPr>
            <a:stCxn id="385" idx="2"/>
            <a:endCxn id="389" idx="0"/>
          </p:cNvCxnSpPr>
          <p:nvPr/>
        </p:nvCxnSpPr>
        <p:spPr>
          <a:xfrm flipH="1" rot="-5400000">
            <a:off x="3745417" y="2305217"/>
            <a:ext cx="519900" cy="1168800"/>
          </a:xfrm>
          <a:prstGeom prst="bentConnector3">
            <a:avLst>
              <a:gd fmla="val 50011" name="adj1"/>
            </a:avLst>
          </a:prstGeom>
          <a:noFill/>
          <a:ln cap="flat" cmpd="sng" w="9525">
            <a:solidFill>
              <a:srgbClr val="C2C2C2"/>
            </a:solidFill>
            <a:prstDash val="solid"/>
            <a:round/>
            <a:headEnd len="sm" w="sm" type="none"/>
            <a:tailEnd len="sm" w="sm" type="none"/>
          </a:ln>
        </p:spPr>
      </p:cxnSp>
      <p:cxnSp>
        <p:nvCxnSpPr>
          <p:cNvPr id="394" name="Google Shape;394;g33545984703_0_0"/>
          <p:cNvCxnSpPr>
            <a:stCxn id="390" idx="0"/>
            <a:endCxn id="385" idx="2"/>
          </p:cNvCxnSpPr>
          <p:nvPr/>
        </p:nvCxnSpPr>
        <p:spPr>
          <a:xfrm rot="-5400000">
            <a:off x="2576625" y="2305326"/>
            <a:ext cx="519900" cy="1168800"/>
          </a:xfrm>
          <a:prstGeom prst="bentConnector3">
            <a:avLst>
              <a:gd fmla="val 50011" name="adj1"/>
            </a:avLst>
          </a:prstGeom>
          <a:noFill/>
          <a:ln cap="flat" cmpd="sng" w="9525">
            <a:solidFill>
              <a:srgbClr val="C2C2C2"/>
            </a:solidFill>
            <a:prstDash val="solid"/>
            <a:round/>
            <a:headEnd len="sm" w="sm" type="none"/>
            <a:tailEnd len="sm" w="sm" type="none"/>
          </a:ln>
        </p:spPr>
      </p:cxnSp>
      <p:cxnSp>
        <p:nvCxnSpPr>
          <p:cNvPr id="395" name="Google Shape;395;g33545984703_0_0"/>
          <p:cNvCxnSpPr>
            <a:stCxn id="386" idx="2"/>
            <a:endCxn id="387" idx="0"/>
          </p:cNvCxnSpPr>
          <p:nvPr/>
        </p:nvCxnSpPr>
        <p:spPr>
          <a:xfrm flipH="1" rot="-5400000">
            <a:off x="9095533" y="2305217"/>
            <a:ext cx="519900" cy="1168800"/>
          </a:xfrm>
          <a:prstGeom prst="bentConnector3">
            <a:avLst>
              <a:gd fmla="val 50011" name="adj1"/>
            </a:avLst>
          </a:prstGeom>
          <a:noFill/>
          <a:ln cap="flat" cmpd="sng" w="9525">
            <a:solidFill>
              <a:srgbClr val="C2C2C2"/>
            </a:solidFill>
            <a:prstDash val="solid"/>
            <a:round/>
            <a:headEnd len="sm" w="sm" type="none"/>
            <a:tailEnd len="sm" w="sm" type="none"/>
          </a:ln>
        </p:spPr>
      </p:cxnSp>
      <p:cxnSp>
        <p:nvCxnSpPr>
          <p:cNvPr id="396" name="Google Shape;396;g33545984703_0_0"/>
          <p:cNvCxnSpPr>
            <a:stCxn id="388" idx="0"/>
            <a:endCxn id="386" idx="2"/>
          </p:cNvCxnSpPr>
          <p:nvPr/>
        </p:nvCxnSpPr>
        <p:spPr>
          <a:xfrm rot="-5400000">
            <a:off x="7926725" y="2305326"/>
            <a:ext cx="519900" cy="1168800"/>
          </a:xfrm>
          <a:prstGeom prst="bentConnector3">
            <a:avLst>
              <a:gd fmla="val 50011" name="adj1"/>
            </a:avLst>
          </a:prstGeom>
          <a:noFill/>
          <a:ln cap="flat" cmpd="sng" w="9525">
            <a:solidFill>
              <a:srgbClr val="C2C2C2"/>
            </a:solidFill>
            <a:prstDash val="solid"/>
            <a:round/>
            <a:headEnd len="sm" w="sm" type="none"/>
            <a:tailEnd len="sm" w="sm" type="none"/>
          </a:ln>
        </p:spPr>
      </p:cxnSp>
      <p:sp>
        <p:nvSpPr>
          <p:cNvPr id="397" name="Google Shape;397;g33545984703_0_0"/>
          <p:cNvSpPr/>
          <p:nvPr/>
        </p:nvSpPr>
        <p:spPr>
          <a:xfrm>
            <a:off x="5021635" y="1935142"/>
            <a:ext cx="2134500" cy="700500"/>
          </a:xfrm>
          <a:prstGeom prst="rect">
            <a:avLst/>
          </a:prstGeom>
          <a:solidFill>
            <a:srgbClr val="BE2F22"/>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i="1" lang="es-DO" sz="1500">
                <a:solidFill>
                  <a:srgbClr val="FFFFFF"/>
                </a:solidFill>
                <a:latin typeface="Roboto"/>
                <a:ea typeface="Roboto"/>
                <a:cs typeface="Roboto"/>
                <a:sym typeface="Roboto"/>
              </a:rPr>
              <a:t>Departamento de profesionales</a:t>
            </a:r>
            <a:endParaRPr i="1" sz="1500">
              <a:solidFill>
                <a:srgbClr val="FFFFFF"/>
              </a:solidFill>
              <a:latin typeface="Roboto"/>
              <a:ea typeface="Roboto"/>
              <a:cs typeface="Roboto"/>
              <a:sym typeface="Roboto"/>
            </a:endParaRPr>
          </a:p>
        </p:txBody>
      </p:sp>
      <p:sp>
        <p:nvSpPr>
          <p:cNvPr id="398" name="Google Shape;398;g33545984703_0_0"/>
          <p:cNvSpPr txBox="1"/>
          <p:nvPr>
            <p:ph type="title"/>
          </p:nvPr>
        </p:nvSpPr>
        <p:spPr>
          <a:xfrm>
            <a:off x="1602431" y="4813533"/>
            <a:ext cx="8825700" cy="566700"/>
          </a:xfrm>
          <a:prstGeom prst="rect">
            <a:avLst/>
          </a:prstGeom>
          <a:noFill/>
          <a:ln>
            <a:noFill/>
          </a:ln>
        </p:spPr>
        <p:txBody>
          <a:bodyPr anchorCtr="0" anchor="b" bIns="45700" lIns="91425" spcFirstLastPara="1" rIns="91425" wrap="square" tIns="45700">
            <a:normAutofit/>
          </a:bodyPr>
          <a:lstStyle/>
          <a:p>
            <a:pPr indent="0" lvl="0" marL="0" rtl="0" algn="ctr">
              <a:spcBef>
                <a:spcPts val="0"/>
              </a:spcBef>
              <a:spcAft>
                <a:spcPts val="0"/>
              </a:spcAft>
              <a:buClr>
                <a:schemeClr val="lt2"/>
              </a:buClr>
              <a:buSzPts val="2400"/>
              <a:buFont typeface="Century Gothic"/>
              <a:buNone/>
            </a:pPr>
            <a:r>
              <a:rPr b="1" lang="es-DO" sz="3000">
                <a:solidFill>
                  <a:schemeClr val="lt1"/>
                </a:solidFill>
              </a:rPr>
              <a:t>GRUPO DIRECTIVO PROVINCIAL</a:t>
            </a:r>
            <a:endParaRPr sz="3000">
              <a:solidFill>
                <a:schemeClr val="lt1"/>
              </a:solidFill>
            </a:endParaRPr>
          </a:p>
        </p:txBody>
      </p:sp>
      <p:sp>
        <p:nvSpPr>
          <p:cNvPr id="399" name="Google Shape;399;g33545984703_0_0"/>
          <p:cNvSpPr txBox="1"/>
          <p:nvPr>
            <p:ph idx="1" type="body"/>
          </p:nvPr>
        </p:nvSpPr>
        <p:spPr>
          <a:xfrm>
            <a:off x="1602431" y="5431033"/>
            <a:ext cx="8825700" cy="4938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SzPts val="1920"/>
              <a:buNone/>
            </a:pPr>
            <a:r>
              <a:rPr lang="es-DO" sz="2400">
                <a:solidFill>
                  <a:schemeClr val="lt1"/>
                </a:solidFill>
              </a:rPr>
              <a:t>ESTRUCTURA ORGANIZACIONAL</a:t>
            </a:r>
            <a:endParaRPr>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8"/>
          <p:cNvSpPr txBox="1"/>
          <p:nvPr>
            <p:ph type="title"/>
          </p:nvPr>
        </p:nvSpPr>
        <p:spPr>
          <a:xfrm>
            <a:off x="1154956" y="4965945"/>
            <a:ext cx="8825657" cy="566738"/>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lt2"/>
              </a:buClr>
              <a:buSzPts val="2400"/>
              <a:buFont typeface="Century Gothic"/>
              <a:buNone/>
            </a:pPr>
            <a:r>
              <a:rPr b="1" lang="es-DO">
                <a:solidFill>
                  <a:schemeClr val="lt1"/>
                </a:solidFill>
              </a:rPr>
              <a:t>POLOSHIRT</a:t>
            </a:r>
            <a:r>
              <a:rPr b="1" lang="es-DO">
                <a:solidFill>
                  <a:schemeClr val="lt1"/>
                </a:solidFill>
              </a:rPr>
              <a:t> DE LOS VOLUNTARIOS</a:t>
            </a:r>
            <a:endParaRPr>
              <a:solidFill>
                <a:schemeClr val="lt1"/>
              </a:solidFill>
            </a:endParaRPr>
          </a:p>
        </p:txBody>
      </p:sp>
      <p:sp>
        <p:nvSpPr>
          <p:cNvPr id="405" name="Google Shape;405;p8"/>
          <p:cNvSpPr txBox="1"/>
          <p:nvPr>
            <p:ph idx="1" type="body"/>
          </p:nvPr>
        </p:nvSpPr>
        <p:spPr>
          <a:xfrm>
            <a:off x="1154956" y="5532683"/>
            <a:ext cx="8825656" cy="493712"/>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1920"/>
              <a:buNone/>
            </a:pPr>
            <a:r>
              <a:rPr lang="es-DO" sz="2400">
                <a:solidFill>
                  <a:srgbClr val="FFFF00"/>
                </a:solidFill>
              </a:rPr>
              <a:t>META </a:t>
            </a:r>
            <a:r>
              <a:rPr lang="es-DO" sz="2400">
                <a:solidFill>
                  <a:srgbClr val="FFFF00"/>
                </a:solidFill>
              </a:rPr>
              <a:t>COMPUESTO POR +100 PERSONAS</a:t>
            </a:r>
            <a:endParaRPr/>
          </a:p>
        </p:txBody>
      </p:sp>
      <p:pic>
        <p:nvPicPr>
          <p:cNvPr id="406" name="Google Shape;406;p8"/>
          <p:cNvPicPr preferRelativeResize="0"/>
          <p:nvPr/>
        </p:nvPicPr>
        <p:blipFill rotWithShape="1">
          <a:blip r:embed="rId3">
            <a:alphaModFix/>
          </a:blip>
          <a:srcRect b="0" l="0" r="0" t="0"/>
          <a:stretch/>
        </p:blipFill>
        <p:spPr>
          <a:xfrm>
            <a:off x="1955100" y="0"/>
            <a:ext cx="8281800" cy="5061100"/>
          </a:xfrm>
          <a:prstGeom prst="rect">
            <a:avLst/>
          </a:prstGeom>
          <a:noFill/>
          <a:ln>
            <a:noFill/>
          </a:ln>
        </p:spPr>
      </p:pic>
      <p:pic>
        <p:nvPicPr>
          <p:cNvPr id="407" name="Google Shape;407;p8"/>
          <p:cNvPicPr preferRelativeResize="0"/>
          <p:nvPr/>
        </p:nvPicPr>
        <p:blipFill rotWithShape="1">
          <a:blip r:embed="rId4">
            <a:alphaModFix/>
          </a:blip>
          <a:srcRect b="0" l="0" r="0" t="0"/>
          <a:stretch/>
        </p:blipFill>
        <p:spPr>
          <a:xfrm>
            <a:off x="3163675" y="972226"/>
            <a:ext cx="1968276" cy="1968276"/>
          </a:xfrm>
          <a:prstGeom prst="rect">
            <a:avLst/>
          </a:prstGeom>
          <a:noFill/>
          <a:ln>
            <a:noFill/>
          </a:ln>
        </p:spPr>
      </p:pic>
      <p:sp>
        <p:nvSpPr>
          <p:cNvPr id="408" name="Google Shape;408;p8"/>
          <p:cNvSpPr/>
          <p:nvPr/>
        </p:nvSpPr>
        <p:spPr>
          <a:xfrm>
            <a:off x="6748574" y="1290050"/>
            <a:ext cx="2827200" cy="646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s-DO" sz="1800" u="none" cap="none" strike="noStrike">
                <a:solidFill>
                  <a:srgbClr val="FF0000"/>
                </a:solidFill>
                <a:latin typeface="Arial Black"/>
                <a:ea typeface="Arial Black"/>
                <a:cs typeface="Arial Black"/>
                <a:sym typeface="Arial Black"/>
              </a:rPr>
              <a:t>SANTO</a:t>
            </a:r>
            <a:endParaRPr/>
          </a:p>
          <a:p>
            <a:pPr indent="0" lvl="0" marL="0" marR="0" rtl="0" algn="ctr">
              <a:spcBef>
                <a:spcPts val="0"/>
              </a:spcBef>
              <a:spcAft>
                <a:spcPts val="0"/>
              </a:spcAft>
              <a:buNone/>
            </a:pPr>
            <a:r>
              <a:rPr b="1" i="0" lang="es-DO" sz="1800" u="none" cap="none" strike="noStrike">
                <a:solidFill>
                  <a:srgbClr val="FF0000"/>
                </a:solidFill>
                <a:latin typeface="Arial Black"/>
                <a:ea typeface="Arial Black"/>
                <a:cs typeface="Arial Black"/>
                <a:sym typeface="Arial Black"/>
              </a:rPr>
              <a:t>DOMINGO</a:t>
            </a:r>
            <a:endParaRPr b="0" i="0" sz="1800" u="none" cap="none" strike="noStrike">
              <a:solidFill>
                <a:srgbClr val="FF0000"/>
              </a:solidFill>
              <a:latin typeface="Arial Black"/>
              <a:ea typeface="Arial Black"/>
              <a:cs typeface="Arial Black"/>
              <a:sym typeface="Arial Black"/>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g33545984703_0_1299"/>
          <p:cNvSpPr txBox="1"/>
          <p:nvPr>
            <p:ph type="title"/>
          </p:nvPr>
        </p:nvSpPr>
        <p:spPr>
          <a:xfrm>
            <a:off x="1153898" y="1693325"/>
            <a:ext cx="4837200" cy="17358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b="1" lang="es-DO"/>
              <a:t>MANUAL DE LÍDER </a:t>
            </a:r>
            <a:endParaRPr b="1"/>
          </a:p>
          <a:p>
            <a:pPr indent="0" lvl="0" marL="0" rtl="0" algn="l">
              <a:spcBef>
                <a:spcPts val="0"/>
              </a:spcBef>
              <a:spcAft>
                <a:spcPts val="0"/>
              </a:spcAft>
              <a:buClr>
                <a:schemeClr val="lt2"/>
              </a:buClr>
              <a:buSzPts val="3600"/>
              <a:buFont typeface="Century Gothic"/>
              <a:buNone/>
            </a:pPr>
            <a:r>
              <a:rPr b="1" lang="es-DO"/>
              <a:t>Y VOLUNTARIOS</a:t>
            </a:r>
            <a:endParaRPr b="1"/>
          </a:p>
        </p:txBody>
      </p:sp>
      <p:sp>
        <p:nvSpPr>
          <p:cNvPr id="414" name="Google Shape;414;g33545984703_0_1299"/>
          <p:cNvSpPr txBox="1"/>
          <p:nvPr>
            <p:ph idx="1" type="body"/>
          </p:nvPr>
        </p:nvSpPr>
        <p:spPr>
          <a:xfrm>
            <a:off x="1154949" y="3657600"/>
            <a:ext cx="4545900" cy="1371600"/>
          </a:xfrm>
          <a:prstGeom prst="rect">
            <a:avLst/>
          </a:prstGeom>
          <a:noFill/>
          <a:ln>
            <a:noFill/>
          </a:ln>
        </p:spPr>
        <p:txBody>
          <a:bodyPr anchorCtr="0" anchor="t" bIns="45700" lIns="91425" spcFirstLastPara="1" rIns="91425" wrap="square" tIns="45700">
            <a:normAutofit fontScale="62500" lnSpcReduction="20000"/>
          </a:bodyPr>
          <a:lstStyle/>
          <a:p>
            <a:pPr indent="0" lvl="0" marL="0" rtl="0" algn="just">
              <a:lnSpc>
                <a:spcPct val="115000"/>
              </a:lnSpc>
              <a:spcBef>
                <a:spcPts val="0"/>
              </a:spcBef>
              <a:spcAft>
                <a:spcPts val="0"/>
              </a:spcAft>
              <a:buNone/>
            </a:pPr>
            <a:r>
              <a:rPr lang="es-DO" sz="3200">
                <a:solidFill>
                  <a:schemeClr val="lt1"/>
                </a:solidFill>
              </a:rPr>
              <a:t>Describe las normas y los </a:t>
            </a:r>
            <a:endParaRPr sz="3200">
              <a:solidFill>
                <a:schemeClr val="lt1"/>
              </a:solidFill>
            </a:endParaRPr>
          </a:p>
          <a:p>
            <a:pPr indent="0" lvl="0" marL="0" rtl="0" algn="just">
              <a:lnSpc>
                <a:spcPct val="115000"/>
              </a:lnSpc>
              <a:spcBef>
                <a:spcPts val="0"/>
              </a:spcBef>
              <a:spcAft>
                <a:spcPts val="0"/>
              </a:spcAft>
              <a:buNone/>
            </a:pPr>
            <a:r>
              <a:rPr lang="es-DO" sz="3200">
                <a:solidFill>
                  <a:schemeClr val="lt1"/>
                </a:solidFill>
              </a:rPr>
              <a:t>deberemos de cada líder </a:t>
            </a:r>
            <a:endParaRPr sz="3200">
              <a:solidFill>
                <a:schemeClr val="lt1"/>
              </a:solidFill>
            </a:endParaRPr>
          </a:p>
          <a:p>
            <a:pPr indent="0" lvl="0" marL="0" rtl="0" algn="just">
              <a:lnSpc>
                <a:spcPct val="115000"/>
              </a:lnSpc>
              <a:spcBef>
                <a:spcPts val="0"/>
              </a:spcBef>
              <a:spcAft>
                <a:spcPts val="0"/>
              </a:spcAft>
              <a:buNone/>
            </a:pPr>
            <a:r>
              <a:rPr lang="es-DO" sz="3200">
                <a:solidFill>
                  <a:schemeClr val="lt1"/>
                </a:solidFill>
              </a:rPr>
              <a:t>y voluntario</a:t>
            </a:r>
            <a:endParaRPr sz="3200">
              <a:solidFill>
                <a:schemeClr val="lt1"/>
              </a:solidFill>
            </a:endParaRPr>
          </a:p>
          <a:p>
            <a:pPr indent="0" lvl="0" marL="457200" rtl="0" algn="just">
              <a:lnSpc>
                <a:spcPct val="115000"/>
              </a:lnSpc>
              <a:spcBef>
                <a:spcPts val="0"/>
              </a:spcBef>
              <a:spcAft>
                <a:spcPts val="0"/>
              </a:spcAft>
              <a:buNone/>
            </a:pPr>
            <a:r>
              <a:t/>
            </a:r>
            <a:endParaRPr b="1" sz="2400">
              <a:solidFill>
                <a:schemeClr val="dk1"/>
              </a:solidFill>
            </a:endParaRPr>
          </a:p>
          <a:p>
            <a:pPr indent="0" lvl="0" marL="342900" rtl="0" algn="l">
              <a:lnSpc>
                <a:spcPct val="150000"/>
              </a:lnSpc>
              <a:spcBef>
                <a:spcPts val="0"/>
              </a:spcBef>
              <a:spcAft>
                <a:spcPts val="0"/>
              </a:spcAft>
              <a:buNone/>
            </a:pPr>
            <a:r>
              <a:t/>
            </a:r>
            <a:endParaRPr b="1" sz="1983"/>
          </a:p>
        </p:txBody>
      </p:sp>
      <p:pic>
        <p:nvPicPr>
          <p:cNvPr id="415" name="Google Shape;415;g33545984703_0_1299"/>
          <p:cNvPicPr preferRelativeResize="0"/>
          <p:nvPr/>
        </p:nvPicPr>
        <p:blipFill rotWithShape="1">
          <a:blip r:embed="rId3">
            <a:alphaModFix/>
          </a:blip>
          <a:srcRect b="0" l="0" r="0" t="0"/>
          <a:stretch/>
        </p:blipFill>
        <p:spPr>
          <a:xfrm>
            <a:off x="5991098" y="404300"/>
            <a:ext cx="5896101" cy="5896101"/>
          </a:xfrm>
          <a:prstGeom prst="rect">
            <a:avLst/>
          </a:prstGeom>
          <a:noFill/>
          <a:ln>
            <a:noFill/>
          </a:ln>
        </p:spPr>
      </p:pic>
      <p:sp>
        <p:nvSpPr>
          <p:cNvPr id="416" name="Google Shape;416;g33545984703_0_1299"/>
          <p:cNvSpPr txBox="1"/>
          <p:nvPr/>
        </p:nvSpPr>
        <p:spPr>
          <a:xfrm>
            <a:off x="1236575" y="4914900"/>
            <a:ext cx="4545900" cy="492600"/>
          </a:xfrm>
          <a:prstGeom prst="rect">
            <a:avLst/>
          </a:prstGeom>
          <a:noFill/>
          <a:ln>
            <a:noFill/>
          </a:ln>
        </p:spPr>
        <p:txBody>
          <a:bodyPr anchorCtr="0" anchor="t" bIns="91425" lIns="91425" spcFirstLastPara="1" rIns="91425" wrap="square" tIns="91425">
            <a:spAutoFit/>
          </a:bodyPr>
          <a:lstStyle/>
          <a:p>
            <a:pPr indent="-355600" lvl="0" marL="457200" rtl="0" algn="just">
              <a:lnSpc>
                <a:spcPct val="115000"/>
              </a:lnSpc>
              <a:spcBef>
                <a:spcPts val="0"/>
              </a:spcBef>
              <a:spcAft>
                <a:spcPts val="0"/>
              </a:spcAft>
              <a:buClr>
                <a:schemeClr val="lt1"/>
              </a:buClr>
              <a:buSzPts val="2000"/>
              <a:buFont typeface="Century Gothic"/>
              <a:buChar char="●"/>
            </a:pPr>
            <a:r>
              <a:rPr lang="es-DO" sz="2000">
                <a:solidFill>
                  <a:schemeClr val="lt1"/>
                </a:solidFill>
                <a:latin typeface="Century Gothic"/>
                <a:ea typeface="Century Gothic"/>
                <a:cs typeface="Century Gothic"/>
                <a:sym typeface="Century Gothic"/>
              </a:rPr>
              <a:t>SUMATE</a:t>
            </a:r>
            <a:r>
              <a:rPr lang="es-DO" sz="2000">
                <a:solidFill>
                  <a:schemeClr val="lt1"/>
                </a:solidFill>
                <a:latin typeface="Century Gothic"/>
                <a:ea typeface="Century Gothic"/>
                <a:cs typeface="Century Gothic"/>
                <a:sym typeface="Century Gothic"/>
              </a:rPr>
              <a:t> COMO VOLUNTARIO</a:t>
            </a:r>
            <a:endParaRPr sz="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g33545984703_0_1306"/>
          <p:cNvSpPr txBox="1"/>
          <p:nvPr>
            <p:ph type="title"/>
          </p:nvPr>
        </p:nvSpPr>
        <p:spPr>
          <a:xfrm>
            <a:off x="1153898" y="1693325"/>
            <a:ext cx="4837200" cy="17358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b="1" lang="es-DO"/>
              <a:t>MANUAL DE LÍDER </a:t>
            </a:r>
            <a:endParaRPr b="1"/>
          </a:p>
          <a:p>
            <a:pPr indent="0" lvl="0" marL="0" rtl="0" algn="l">
              <a:spcBef>
                <a:spcPts val="0"/>
              </a:spcBef>
              <a:spcAft>
                <a:spcPts val="0"/>
              </a:spcAft>
              <a:buClr>
                <a:schemeClr val="lt2"/>
              </a:buClr>
              <a:buSzPts val="3600"/>
              <a:buFont typeface="Century Gothic"/>
              <a:buNone/>
            </a:pPr>
            <a:r>
              <a:rPr b="1" lang="es-DO"/>
              <a:t>Y VOLUNTARIOS</a:t>
            </a:r>
            <a:endParaRPr b="1"/>
          </a:p>
        </p:txBody>
      </p:sp>
      <p:sp>
        <p:nvSpPr>
          <p:cNvPr id="422" name="Google Shape;422;g33545984703_0_1306"/>
          <p:cNvSpPr txBox="1"/>
          <p:nvPr>
            <p:ph idx="1" type="body"/>
          </p:nvPr>
        </p:nvSpPr>
        <p:spPr>
          <a:xfrm>
            <a:off x="1154949" y="3657600"/>
            <a:ext cx="4545900" cy="1371600"/>
          </a:xfrm>
          <a:prstGeom prst="rect">
            <a:avLst/>
          </a:prstGeom>
          <a:noFill/>
          <a:ln>
            <a:noFill/>
          </a:ln>
        </p:spPr>
        <p:txBody>
          <a:bodyPr anchorCtr="0" anchor="t" bIns="45700" lIns="91425" spcFirstLastPara="1" rIns="91425" wrap="square" tIns="45700">
            <a:normAutofit fontScale="62500" lnSpcReduction="20000"/>
          </a:bodyPr>
          <a:lstStyle/>
          <a:p>
            <a:pPr indent="0" lvl="0" marL="0" rtl="0" algn="just">
              <a:lnSpc>
                <a:spcPct val="115000"/>
              </a:lnSpc>
              <a:spcBef>
                <a:spcPts val="0"/>
              </a:spcBef>
              <a:spcAft>
                <a:spcPts val="0"/>
              </a:spcAft>
              <a:buNone/>
            </a:pPr>
            <a:r>
              <a:rPr lang="es-DO" sz="3200">
                <a:solidFill>
                  <a:schemeClr val="lt1"/>
                </a:solidFill>
              </a:rPr>
              <a:t>Describe las normas y los </a:t>
            </a:r>
            <a:endParaRPr sz="3200">
              <a:solidFill>
                <a:schemeClr val="lt1"/>
              </a:solidFill>
            </a:endParaRPr>
          </a:p>
          <a:p>
            <a:pPr indent="0" lvl="0" marL="0" rtl="0" algn="just">
              <a:lnSpc>
                <a:spcPct val="115000"/>
              </a:lnSpc>
              <a:spcBef>
                <a:spcPts val="0"/>
              </a:spcBef>
              <a:spcAft>
                <a:spcPts val="0"/>
              </a:spcAft>
              <a:buNone/>
            </a:pPr>
            <a:r>
              <a:rPr lang="es-DO" sz="3200">
                <a:solidFill>
                  <a:schemeClr val="lt1"/>
                </a:solidFill>
              </a:rPr>
              <a:t>deberemos de cada líder </a:t>
            </a:r>
            <a:endParaRPr sz="3200">
              <a:solidFill>
                <a:schemeClr val="lt1"/>
              </a:solidFill>
            </a:endParaRPr>
          </a:p>
          <a:p>
            <a:pPr indent="0" lvl="0" marL="0" rtl="0" algn="just">
              <a:lnSpc>
                <a:spcPct val="115000"/>
              </a:lnSpc>
              <a:spcBef>
                <a:spcPts val="0"/>
              </a:spcBef>
              <a:spcAft>
                <a:spcPts val="0"/>
              </a:spcAft>
              <a:buNone/>
            </a:pPr>
            <a:r>
              <a:rPr lang="es-DO" sz="3200">
                <a:solidFill>
                  <a:schemeClr val="lt1"/>
                </a:solidFill>
              </a:rPr>
              <a:t>y voluntario</a:t>
            </a:r>
            <a:endParaRPr sz="3200">
              <a:solidFill>
                <a:schemeClr val="lt1"/>
              </a:solidFill>
            </a:endParaRPr>
          </a:p>
          <a:p>
            <a:pPr indent="0" lvl="0" marL="457200" rtl="0" algn="just">
              <a:lnSpc>
                <a:spcPct val="115000"/>
              </a:lnSpc>
              <a:spcBef>
                <a:spcPts val="0"/>
              </a:spcBef>
              <a:spcAft>
                <a:spcPts val="0"/>
              </a:spcAft>
              <a:buNone/>
            </a:pPr>
            <a:r>
              <a:t/>
            </a:r>
            <a:endParaRPr b="1" sz="2400">
              <a:solidFill>
                <a:schemeClr val="dk1"/>
              </a:solidFill>
            </a:endParaRPr>
          </a:p>
          <a:p>
            <a:pPr indent="0" lvl="0" marL="342900" rtl="0" algn="l">
              <a:lnSpc>
                <a:spcPct val="150000"/>
              </a:lnSpc>
              <a:spcBef>
                <a:spcPts val="0"/>
              </a:spcBef>
              <a:spcAft>
                <a:spcPts val="0"/>
              </a:spcAft>
              <a:buNone/>
            </a:pPr>
            <a:r>
              <a:t/>
            </a:r>
            <a:endParaRPr b="1" sz="1983"/>
          </a:p>
        </p:txBody>
      </p:sp>
      <p:pic>
        <p:nvPicPr>
          <p:cNvPr id="423" name="Google Shape;423;g33545984703_0_1306"/>
          <p:cNvPicPr preferRelativeResize="0"/>
          <p:nvPr/>
        </p:nvPicPr>
        <p:blipFill>
          <a:blip r:embed="rId3">
            <a:alphaModFix/>
          </a:blip>
          <a:stretch>
            <a:fillRect/>
          </a:stretch>
        </p:blipFill>
        <p:spPr>
          <a:xfrm>
            <a:off x="5991098" y="404300"/>
            <a:ext cx="5896101" cy="5896101"/>
          </a:xfrm>
          <a:prstGeom prst="rect">
            <a:avLst/>
          </a:prstGeom>
          <a:noFill/>
          <a:ln>
            <a:noFill/>
          </a:ln>
        </p:spPr>
      </p:pic>
      <p:sp>
        <p:nvSpPr>
          <p:cNvPr id="424" name="Google Shape;424;g33545984703_0_1306"/>
          <p:cNvSpPr txBox="1"/>
          <p:nvPr/>
        </p:nvSpPr>
        <p:spPr>
          <a:xfrm>
            <a:off x="1236575" y="4914900"/>
            <a:ext cx="4102200" cy="492600"/>
          </a:xfrm>
          <a:prstGeom prst="rect">
            <a:avLst/>
          </a:prstGeom>
          <a:noFill/>
          <a:ln>
            <a:noFill/>
          </a:ln>
        </p:spPr>
        <p:txBody>
          <a:bodyPr anchorCtr="0" anchor="t" bIns="91425" lIns="91425" spcFirstLastPara="1" rIns="91425" wrap="square" tIns="91425">
            <a:spAutoFit/>
          </a:bodyPr>
          <a:lstStyle/>
          <a:p>
            <a:pPr indent="-355600" lvl="0" marL="457200" rtl="0" algn="just">
              <a:lnSpc>
                <a:spcPct val="115000"/>
              </a:lnSpc>
              <a:spcBef>
                <a:spcPts val="0"/>
              </a:spcBef>
              <a:spcAft>
                <a:spcPts val="0"/>
              </a:spcAft>
              <a:buClr>
                <a:schemeClr val="lt1"/>
              </a:buClr>
              <a:buSzPts val="2000"/>
              <a:buFont typeface="Century Gothic"/>
              <a:buChar char="●"/>
            </a:pPr>
            <a:r>
              <a:rPr lang="es-DO" sz="2000">
                <a:solidFill>
                  <a:schemeClr val="lt1"/>
                </a:solidFill>
                <a:latin typeface="Century Gothic"/>
                <a:ea typeface="Century Gothic"/>
                <a:cs typeface="Century Gothic"/>
                <a:sym typeface="Century Gothic"/>
              </a:rPr>
              <a:t>SUMATE COMO EMPRESA</a:t>
            </a:r>
            <a:endParaRPr sz="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g33545984703_0_1407"/>
          <p:cNvSpPr txBox="1"/>
          <p:nvPr>
            <p:ph type="title"/>
          </p:nvPr>
        </p:nvSpPr>
        <p:spPr>
          <a:xfrm>
            <a:off x="1154954" y="947920"/>
            <a:ext cx="8761500" cy="7284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DO"/>
              <a:t>PRESENTACIÓN</a:t>
            </a:r>
            <a:endParaRPr b="1"/>
          </a:p>
        </p:txBody>
      </p:sp>
      <p:sp>
        <p:nvSpPr>
          <p:cNvPr id="430" name="Google Shape;430;g33545984703_0_1407"/>
          <p:cNvSpPr txBox="1"/>
          <p:nvPr>
            <p:ph idx="1" type="body"/>
          </p:nvPr>
        </p:nvSpPr>
        <p:spPr>
          <a:xfrm>
            <a:off x="1231154" y="2915799"/>
            <a:ext cx="3129300" cy="576300"/>
          </a:xfrm>
          <a:prstGeom prst="rect">
            <a:avLst/>
          </a:prstGeom>
        </p:spPr>
        <p:txBody>
          <a:bodyPr anchorCtr="0" anchor="b" bIns="45700" lIns="91425" spcFirstLastPara="1" rIns="91425" wrap="square" tIns="45700">
            <a:noAutofit/>
          </a:bodyPr>
          <a:lstStyle/>
          <a:p>
            <a:pPr indent="0" lvl="0" marL="0" rtl="0" algn="l">
              <a:spcBef>
                <a:spcPts val="1000"/>
              </a:spcBef>
              <a:spcAft>
                <a:spcPts val="0"/>
              </a:spcAft>
              <a:buNone/>
            </a:pPr>
            <a:r>
              <a:rPr b="1" lang="es-DO">
                <a:solidFill>
                  <a:schemeClr val="dk1"/>
                </a:solidFill>
              </a:rPr>
              <a:t>AGENDA GENERAL DEL AÑO 2025</a:t>
            </a:r>
            <a:endParaRPr b="1">
              <a:solidFill>
                <a:schemeClr val="dk1"/>
              </a:solidFill>
            </a:endParaRPr>
          </a:p>
        </p:txBody>
      </p:sp>
      <p:sp>
        <p:nvSpPr>
          <p:cNvPr id="431" name="Google Shape;431;g33545984703_0_1407"/>
          <p:cNvSpPr txBox="1"/>
          <p:nvPr>
            <p:ph idx="2" type="body"/>
          </p:nvPr>
        </p:nvSpPr>
        <p:spPr>
          <a:xfrm>
            <a:off x="1231154" y="3492061"/>
            <a:ext cx="3129300" cy="2839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s-DO" u="sng">
                <a:solidFill>
                  <a:srgbClr val="FF0000"/>
                </a:solidFill>
                <a:hlinkClick r:id="rId3">
                  <a:extLst>
                    <a:ext uri="{A12FA001-AC4F-418D-AE19-62706E023703}">
                      <ahyp:hlinkClr val="tx"/>
                    </a:ext>
                  </a:extLst>
                </a:hlinkClick>
              </a:rPr>
              <a:t>CLIC AQUÍ</a:t>
            </a:r>
            <a:endParaRPr>
              <a:solidFill>
                <a:srgbClr val="FF0000"/>
              </a:solidFill>
            </a:endParaRPr>
          </a:p>
          <a:p>
            <a:pPr indent="0" lvl="0" marL="0" rtl="0" algn="l">
              <a:spcBef>
                <a:spcPts val="1000"/>
              </a:spcBef>
              <a:spcAft>
                <a:spcPts val="0"/>
              </a:spcAft>
              <a:buNone/>
            </a:pPr>
            <a:r>
              <a:t/>
            </a:r>
            <a:endParaRPr>
              <a:solidFill>
                <a:srgbClr val="FF0000"/>
              </a:solidFill>
            </a:endParaRPr>
          </a:p>
          <a:p>
            <a:pPr indent="0" lvl="0" marL="0" rtl="0" algn="l">
              <a:spcBef>
                <a:spcPts val="1000"/>
              </a:spcBef>
              <a:spcAft>
                <a:spcPts val="0"/>
              </a:spcAft>
              <a:buNone/>
            </a:pPr>
            <a:r>
              <a:t/>
            </a:r>
            <a:endParaRPr/>
          </a:p>
        </p:txBody>
      </p:sp>
      <p:sp>
        <p:nvSpPr>
          <p:cNvPr id="432" name="Google Shape;432;g33545984703_0_1407"/>
          <p:cNvSpPr txBox="1"/>
          <p:nvPr>
            <p:ph idx="3" type="body"/>
          </p:nvPr>
        </p:nvSpPr>
        <p:spPr>
          <a:xfrm>
            <a:off x="4512721" y="2915799"/>
            <a:ext cx="3145500" cy="576300"/>
          </a:xfrm>
          <a:prstGeom prst="rect">
            <a:avLst/>
          </a:prstGeom>
        </p:spPr>
        <p:txBody>
          <a:bodyPr anchorCtr="0" anchor="b" bIns="45700" lIns="91425" spcFirstLastPara="1" rIns="91425" wrap="square" tIns="45700">
            <a:noAutofit/>
          </a:bodyPr>
          <a:lstStyle/>
          <a:p>
            <a:pPr indent="0" lvl="0" marL="0" rtl="0" algn="l">
              <a:spcBef>
                <a:spcPts val="1000"/>
              </a:spcBef>
              <a:spcAft>
                <a:spcPts val="0"/>
              </a:spcAft>
              <a:buNone/>
            </a:pPr>
            <a:r>
              <a:rPr b="1" lang="es-DO">
                <a:solidFill>
                  <a:schemeClr val="dk1"/>
                </a:solidFill>
              </a:rPr>
              <a:t>CRONOGRAMA    DE</a:t>
            </a:r>
            <a:r>
              <a:rPr b="1" lang="es-DO">
                <a:solidFill>
                  <a:schemeClr val="dk1"/>
                </a:solidFill>
              </a:rPr>
              <a:t> ACTIVIDADES</a:t>
            </a:r>
            <a:endParaRPr b="1">
              <a:solidFill>
                <a:schemeClr val="dk1"/>
              </a:solidFill>
            </a:endParaRPr>
          </a:p>
        </p:txBody>
      </p:sp>
      <p:sp>
        <p:nvSpPr>
          <p:cNvPr id="433" name="Google Shape;433;g33545984703_0_1407"/>
          <p:cNvSpPr txBox="1"/>
          <p:nvPr>
            <p:ph idx="4" type="body"/>
          </p:nvPr>
        </p:nvSpPr>
        <p:spPr>
          <a:xfrm>
            <a:off x="4512721" y="3492061"/>
            <a:ext cx="3145500" cy="2839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s-DO" u="sng">
                <a:solidFill>
                  <a:srgbClr val="FF0000"/>
                </a:solidFill>
                <a:hlinkClick r:id="rId4">
                  <a:extLst>
                    <a:ext uri="{A12FA001-AC4F-418D-AE19-62706E023703}">
                      <ahyp:hlinkClr val="tx"/>
                    </a:ext>
                  </a:extLst>
                </a:hlinkClick>
              </a:rPr>
              <a:t>CLIC AQUÍ</a:t>
            </a:r>
            <a:endParaRPr>
              <a:solidFill>
                <a:srgbClr val="FF0000"/>
              </a:solidFill>
            </a:endParaRPr>
          </a:p>
          <a:p>
            <a:pPr indent="0" lvl="0" marL="0" rtl="0" algn="l">
              <a:spcBef>
                <a:spcPts val="1000"/>
              </a:spcBef>
              <a:spcAft>
                <a:spcPts val="0"/>
              </a:spcAft>
              <a:buNone/>
            </a:pPr>
            <a:r>
              <a:t/>
            </a:r>
            <a:endParaRPr/>
          </a:p>
        </p:txBody>
      </p:sp>
      <p:sp>
        <p:nvSpPr>
          <p:cNvPr id="434" name="Google Shape;434;g33545984703_0_1407"/>
          <p:cNvSpPr txBox="1"/>
          <p:nvPr>
            <p:ph idx="5" type="body"/>
          </p:nvPr>
        </p:nvSpPr>
        <p:spPr>
          <a:xfrm>
            <a:off x="7886701" y="2908300"/>
            <a:ext cx="3157500" cy="576300"/>
          </a:xfrm>
          <a:prstGeom prst="rect">
            <a:avLst/>
          </a:prstGeom>
        </p:spPr>
        <p:txBody>
          <a:bodyPr anchorCtr="0" anchor="b" bIns="45700" lIns="91425" spcFirstLastPara="1" rIns="91425" wrap="square" tIns="45700">
            <a:noAutofit/>
          </a:bodyPr>
          <a:lstStyle/>
          <a:p>
            <a:pPr indent="0" lvl="0" marL="0" rtl="0" algn="l">
              <a:spcBef>
                <a:spcPts val="1000"/>
              </a:spcBef>
              <a:spcAft>
                <a:spcPts val="0"/>
              </a:spcAft>
              <a:buNone/>
            </a:pPr>
            <a:r>
              <a:rPr b="1" lang="es-DO">
                <a:solidFill>
                  <a:schemeClr val="dk1"/>
                </a:solidFill>
              </a:rPr>
              <a:t>FORMULARIO DE </a:t>
            </a:r>
            <a:r>
              <a:rPr b="1" lang="es-DO">
                <a:solidFill>
                  <a:schemeClr val="dk1"/>
                </a:solidFill>
              </a:rPr>
              <a:t>INSCRIPCIÓN</a:t>
            </a:r>
            <a:endParaRPr b="1">
              <a:solidFill>
                <a:schemeClr val="dk1"/>
              </a:solidFill>
            </a:endParaRPr>
          </a:p>
        </p:txBody>
      </p:sp>
      <p:sp>
        <p:nvSpPr>
          <p:cNvPr id="435" name="Google Shape;435;g33545984703_0_1407"/>
          <p:cNvSpPr txBox="1"/>
          <p:nvPr>
            <p:ph idx="6" type="body"/>
          </p:nvPr>
        </p:nvSpPr>
        <p:spPr>
          <a:xfrm>
            <a:off x="7886700" y="3492061"/>
            <a:ext cx="3161100" cy="2839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s-DO" u="sng">
                <a:solidFill>
                  <a:srgbClr val="FF0000"/>
                </a:solidFill>
                <a:hlinkClick r:id="rId5">
                  <a:extLst>
                    <a:ext uri="{A12FA001-AC4F-418D-AE19-62706E023703}">
                      <ahyp:hlinkClr val="tx"/>
                    </a:ext>
                  </a:extLst>
                </a:hlinkClick>
              </a:rPr>
              <a:t>CLIC AQUÍ</a:t>
            </a:r>
            <a:endParaRPr>
              <a:solidFill>
                <a:srgbClr val="FF0000"/>
              </a:solidFill>
            </a:endParaRPr>
          </a:p>
          <a:p>
            <a:pPr indent="0" lvl="0" marL="0" rtl="0" algn="l">
              <a:spcBef>
                <a:spcPts val="1000"/>
              </a:spcBef>
              <a:spcAft>
                <a:spcPts val="0"/>
              </a:spcAft>
              <a:buNone/>
            </a:pPr>
            <a:r>
              <a:t/>
            </a:r>
            <a:endParaRPr/>
          </a:p>
        </p:txBody>
      </p:sp>
      <p:pic>
        <p:nvPicPr>
          <p:cNvPr id="436" name="Google Shape;436;g33545984703_0_1407"/>
          <p:cNvPicPr preferRelativeResize="0"/>
          <p:nvPr/>
        </p:nvPicPr>
        <p:blipFill rotWithShape="1">
          <a:blip r:embed="rId6">
            <a:alphaModFix/>
          </a:blip>
          <a:srcRect b="0" l="0" r="0" t="10209"/>
          <a:stretch/>
        </p:blipFill>
        <p:spPr>
          <a:xfrm>
            <a:off x="1550700" y="3971549"/>
            <a:ext cx="1970750" cy="2288751"/>
          </a:xfrm>
          <a:prstGeom prst="rect">
            <a:avLst/>
          </a:prstGeom>
          <a:noFill/>
          <a:ln>
            <a:noFill/>
          </a:ln>
        </p:spPr>
      </p:pic>
      <p:pic>
        <p:nvPicPr>
          <p:cNvPr id="437" name="Google Shape;437;g33545984703_0_1407"/>
          <p:cNvPicPr preferRelativeResize="0"/>
          <p:nvPr/>
        </p:nvPicPr>
        <p:blipFill>
          <a:blip r:embed="rId7">
            <a:alphaModFix/>
          </a:blip>
          <a:stretch>
            <a:fillRect/>
          </a:stretch>
        </p:blipFill>
        <p:spPr>
          <a:xfrm>
            <a:off x="5138204" y="3903775"/>
            <a:ext cx="1970747" cy="2578360"/>
          </a:xfrm>
          <a:prstGeom prst="rect">
            <a:avLst/>
          </a:prstGeom>
          <a:noFill/>
          <a:ln>
            <a:noFill/>
          </a:ln>
        </p:spPr>
      </p:pic>
      <p:pic>
        <p:nvPicPr>
          <p:cNvPr id="438" name="Google Shape;438;g33545984703_0_1407"/>
          <p:cNvPicPr preferRelativeResize="0"/>
          <p:nvPr/>
        </p:nvPicPr>
        <p:blipFill>
          <a:blip r:embed="rId8">
            <a:alphaModFix/>
          </a:blip>
          <a:stretch>
            <a:fillRect/>
          </a:stretch>
        </p:blipFill>
        <p:spPr>
          <a:xfrm>
            <a:off x="8677479" y="3911563"/>
            <a:ext cx="1970746" cy="256276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g33545984703_0_1312"/>
          <p:cNvSpPr txBox="1"/>
          <p:nvPr>
            <p:ph type="title"/>
          </p:nvPr>
        </p:nvSpPr>
        <p:spPr>
          <a:xfrm>
            <a:off x="1154954" y="947920"/>
            <a:ext cx="8761500" cy="7284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DO"/>
              <a:t>SOBRE NOSOTROS</a:t>
            </a:r>
            <a:endParaRPr b="1"/>
          </a:p>
        </p:txBody>
      </p:sp>
      <p:sp>
        <p:nvSpPr>
          <p:cNvPr id="271" name="Google Shape;271;g33545984703_0_1312"/>
          <p:cNvSpPr txBox="1"/>
          <p:nvPr>
            <p:ph idx="1" type="body"/>
          </p:nvPr>
        </p:nvSpPr>
        <p:spPr>
          <a:xfrm>
            <a:off x="990229" y="3202450"/>
            <a:ext cx="8761500" cy="34164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b="1" lang="es-DO" sz="5000">
                <a:solidFill>
                  <a:srgbClr val="001D35"/>
                </a:solidFill>
                <a:highlight>
                  <a:srgbClr val="FFFFFF"/>
                </a:highlight>
              </a:rPr>
              <a:t>¿</a:t>
            </a:r>
            <a:r>
              <a:rPr b="1" lang="es-DO" sz="5000"/>
              <a:t>Que </a:t>
            </a:r>
            <a:endParaRPr b="1" sz="5000"/>
          </a:p>
          <a:p>
            <a:pPr indent="0" lvl="0" marL="0" rtl="0" algn="l">
              <a:spcBef>
                <a:spcPts val="0"/>
              </a:spcBef>
              <a:spcAft>
                <a:spcPts val="0"/>
              </a:spcAft>
              <a:buNone/>
            </a:pPr>
            <a:r>
              <a:rPr b="1" lang="es-DO" sz="5000"/>
              <a:t>significa</a:t>
            </a:r>
            <a:r>
              <a:rPr b="1" lang="es-DO" sz="5000"/>
              <a:t> </a:t>
            </a:r>
            <a:endParaRPr b="1" sz="5000"/>
          </a:p>
          <a:p>
            <a:pPr indent="0" lvl="0" marL="0" rtl="0" algn="l">
              <a:spcBef>
                <a:spcPts val="0"/>
              </a:spcBef>
              <a:spcAft>
                <a:spcPts val="0"/>
              </a:spcAft>
              <a:buNone/>
            </a:pPr>
            <a:r>
              <a:rPr b="1" lang="es-DO" sz="5000"/>
              <a:t>Shemá?</a:t>
            </a:r>
            <a:endParaRPr b="1" sz="5000"/>
          </a:p>
        </p:txBody>
      </p:sp>
      <p:sp>
        <p:nvSpPr>
          <p:cNvPr id="272" name="Google Shape;272;g33545984703_0_1312"/>
          <p:cNvSpPr txBox="1"/>
          <p:nvPr/>
        </p:nvSpPr>
        <p:spPr>
          <a:xfrm>
            <a:off x="6813075" y="6199175"/>
            <a:ext cx="5199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DO">
                <a:solidFill>
                  <a:srgbClr val="888888"/>
                </a:solidFill>
              </a:rPr>
              <a:t>FUENTE: </a:t>
            </a:r>
            <a:r>
              <a:rPr lang="es-DO" u="sng">
                <a:solidFill>
                  <a:schemeClr val="hlink"/>
                </a:solidFill>
                <a:hlinkClick r:id="rId3"/>
              </a:rPr>
              <a:t>https://www.youtube.com/watch?v=pkGvJWE_sDk</a:t>
            </a:r>
            <a:endParaRPr/>
          </a:p>
          <a:p>
            <a:pPr indent="0" lvl="0" marL="0" rtl="0" algn="l">
              <a:spcBef>
                <a:spcPts val="0"/>
              </a:spcBef>
              <a:spcAft>
                <a:spcPts val="0"/>
              </a:spcAft>
              <a:buNone/>
            </a:pPr>
            <a:r>
              <a:t/>
            </a:r>
            <a:endParaRPr/>
          </a:p>
        </p:txBody>
      </p:sp>
      <p:pic>
        <p:nvPicPr>
          <p:cNvPr descr="¿Es lo mismo oír y escuchar? En este video, descubre como el sonido entrando en tus tímpanos no es sinónimo que “escuchar”, por lo menos desde la perspectiva bíblica. Este video es la primera entrega de nuestra serie Estudiando Palabras, una exploración en seis partes de la antigua oración bíblica llamada “El Shemá”.&#10;&#10;Síguenos:&#10;https://www.instagram.com/proyectobibliaoficial &#10;&#10;https://www.facebook.com/proyectobiblia&#10;&#10;https://www.tiktok.com/@proyectobibliaoficial &#10;&#10;https://spoti.fi/3NsHSf4&#10;&#10;http://proyectobiblia.com  &#10;&#10;¡Muchas gracias por tu apoyo!&#10;&#10;Producción de Localización en Español - Unicornio Films, Santo Domingo, República Dominicana.&#10;Créditos de localización:&#10;Traducción: Jairo Namnún/Luis Sena&#10;Locución: Juancho Carranza/Raeldo López&#10;Diseño y Animación: Abraham Sánchez/Mario Escobar&#10;Supervisor de Postproducción: Mario Escobar&#10;Ingeniero de Sonido: Federico Álvarez&#10;Asistente de Producción: Laura Cabrera&#10;Producción: Denny Féliz&#10;Coordinación de Producción: Jammy Báez" id="273" name="Google Shape;273;g33545984703_0_1312" title="Shemá - Escucha">
            <a:hlinkClick r:id="rId4"/>
          </p:cNvPr>
          <p:cNvPicPr preferRelativeResize="0"/>
          <p:nvPr/>
        </p:nvPicPr>
        <p:blipFill>
          <a:blip r:embed="rId5">
            <a:alphaModFix/>
          </a:blip>
          <a:stretch>
            <a:fillRect/>
          </a:stretch>
        </p:blipFill>
        <p:spPr>
          <a:xfrm>
            <a:off x="4330425" y="2407025"/>
            <a:ext cx="7382075" cy="36274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gtEl>
                                        <p:attrNameLst>
                                          <p:attrName>style.visibility</p:attrName>
                                        </p:attrNameLst>
                                      </p:cBhvr>
                                      <p:to>
                                        <p:strVal val="visible"/>
                                      </p:to>
                                    </p:set>
                                    <p:animEffect filter="fade" transition="in">
                                      <p:cBhvr>
                                        <p:cTn dur="1000"/>
                                        <p:tgtEl>
                                          <p:spTgt spid="2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g33545984703_0_1383"/>
          <p:cNvSpPr txBox="1"/>
          <p:nvPr>
            <p:ph type="title"/>
          </p:nvPr>
        </p:nvSpPr>
        <p:spPr>
          <a:xfrm>
            <a:off x="1154954" y="947920"/>
            <a:ext cx="8761500" cy="7284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DO"/>
              <a:t>DELIMITACIÓN GEOGRÁFICA </a:t>
            </a:r>
            <a:endParaRPr b="1"/>
          </a:p>
        </p:txBody>
      </p:sp>
      <p:sp>
        <p:nvSpPr>
          <p:cNvPr id="444" name="Google Shape;444;g33545984703_0_1383"/>
          <p:cNvSpPr txBox="1"/>
          <p:nvPr/>
        </p:nvSpPr>
        <p:spPr>
          <a:xfrm>
            <a:off x="1154950" y="2271350"/>
            <a:ext cx="96624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DO" sz="1900">
                <a:latin typeface="Century Gothic"/>
                <a:ea typeface="Century Gothic"/>
                <a:cs typeface="Century Gothic"/>
                <a:sym typeface="Century Gothic"/>
              </a:rPr>
              <a:t>Clasificación de colores para la identificación del trabajo.  (4 FASES)</a:t>
            </a:r>
            <a:endParaRPr>
              <a:latin typeface="Century Gothic"/>
              <a:ea typeface="Century Gothic"/>
              <a:cs typeface="Century Gothic"/>
              <a:sym typeface="Century Gothic"/>
            </a:endParaRPr>
          </a:p>
        </p:txBody>
      </p:sp>
      <p:pic>
        <p:nvPicPr>
          <p:cNvPr id="445" name="Google Shape;445;g33545984703_0_1383"/>
          <p:cNvPicPr preferRelativeResize="0"/>
          <p:nvPr/>
        </p:nvPicPr>
        <p:blipFill rotWithShape="1">
          <a:blip r:embed="rId3">
            <a:alphaModFix/>
          </a:blip>
          <a:srcRect b="0" l="1924" r="9774" t="0"/>
          <a:stretch/>
        </p:blipFill>
        <p:spPr>
          <a:xfrm>
            <a:off x="1676400" y="2540975"/>
            <a:ext cx="6038850" cy="4638675"/>
          </a:xfrm>
          <a:prstGeom prst="rect">
            <a:avLst/>
          </a:prstGeom>
          <a:noFill/>
          <a:ln>
            <a:noFill/>
          </a:ln>
        </p:spPr>
      </p:pic>
      <p:sp>
        <p:nvSpPr>
          <p:cNvPr id="446" name="Google Shape;446;g33545984703_0_1383"/>
          <p:cNvSpPr/>
          <p:nvPr/>
        </p:nvSpPr>
        <p:spPr>
          <a:xfrm>
            <a:off x="8047900" y="3024550"/>
            <a:ext cx="586200" cy="366300"/>
          </a:xfrm>
          <a:prstGeom prst="rightArrow">
            <a:avLst>
              <a:gd fmla="val 50000" name="adj1"/>
              <a:gd fmla="val 50000" name="adj2"/>
            </a:avLst>
          </a:prstGeom>
          <a:solidFill>
            <a:srgbClr val="88888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entury Gothic"/>
              <a:ea typeface="Century Gothic"/>
              <a:cs typeface="Century Gothic"/>
              <a:sym typeface="Century Gothic"/>
            </a:endParaRPr>
          </a:p>
        </p:txBody>
      </p:sp>
      <p:sp>
        <p:nvSpPr>
          <p:cNvPr id="447" name="Google Shape;447;g33545984703_0_1383"/>
          <p:cNvSpPr txBox="1"/>
          <p:nvPr/>
        </p:nvSpPr>
        <p:spPr>
          <a:xfrm>
            <a:off x="8645775" y="3018700"/>
            <a:ext cx="3367500" cy="3047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DO" sz="1500">
                <a:solidFill>
                  <a:srgbClr val="888888"/>
                </a:solidFill>
                <a:latin typeface="Century Gothic"/>
                <a:ea typeface="Century Gothic"/>
                <a:cs typeface="Century Gothic"/>
                <a:sym typeface="Century Gothic"/>
              </a:rPr>
              <a:t>COLOR GRIS</a:t>
            </a:r>
            <a:endParaRPr b="1" sz="1500">
              <a:solidFill>
                <a:srgbClr val="888888"/>
              </a:solidFill>
              <a:latin typeface="Century Gothic"/>
              <a:ea typeface="Century Gothic"/>
              <a:cs typeface="Century Gothic"/>
              <a:sym typeface="Century Gothic"/>
            </a:endParaRPr>
          </a:p>
          <a:p>
            <a:pPr indent="0" lvl="0" marL="0" rtl="0" algn="l">
              <a:spcBef>
                <a:spcPts val="0"/>
              </a:spcBef>
              <a:spcAft>
                <a:spcPts val="0"/>
              </a:spcAft>
              <a:buNone/>
            </a:pPr>
            <a:r>
              <a:rPr lang="es-DO" sz="1800">
                <a:solidFill>
                  <a:srgbClr val="3F3F3F"/>
                </a:solidFill>
                <a:latin typeface="Century Gothic"/>
                <a:ea typeface="Century Gothic"/>
                <a:cs typeface="Century Gothic"/>
                <a:sym typeface="Century Gothic"/>
              </a:rPr>
              <a:t>PROVINCIA NO VISITAR</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None/>
            </a:pPr>
            <a:r>
              <a:t/>
            </a:r>
            <a:endParaRPr sz="1800">
              <a:solidFill>
                <a:srgbClr val="990000"/>
              </a:solidFill>
              <a:latin typeface="Century Gothic"/>
              <a:ea typeface="Century Gothic"/>
              <a:cs typeface="Century Gothic"/>
              <a:sym typeface="Century Gothic"/>
            </a:endParaRPr>
          </a:p>
          <a:p>
            <a:pPr indent="0" lvl="0" marL="0" rtl="0" algn="l">
              <a:spcBef>
                <a:spcPts val="0"/>
              </a:spcBef>
              <a:spcAft>
                <a:spcPts val="0"/>
              </a:spcAft>
              <a:buClr>
                <a:schemeClr val="dk1"/>
              </a:buClr>
              <a:buSzPts val="1100"/>
              <a:buFont typeface="Arial"/>
              <a:buNone/>
            </a:pPr>
            <a:r>
              <a:rPr b="1" lang="es-DO" sz="1500">
                <a:solidFill>
                  <a:srgbClr val="990000"/>
                </a:solidFill>
                <a:latin typeface="Century Gothic"/>
                <a:ea typeface="Century Gothic"/>
                <a:cs typeface="Century Gothic"/>
                <a:sym typeface="Century Gothic"/>
              </a:rPr>
              <a:t>COLOR MARRÓN</a:t>
            </a:r>
            <a:endParaRPr b="1" sz="1500">
              <a:solidFill>
                <a:srgbClr val="990000"/>
              </a:solidFill>
              <a:latin typeface="Century Gothic"/>
              <a:ea typeface="Century Gothic"/>
              <a:cs typeface="Century Gothic"/>
              <a:sym typeface="Century Gothic"/>
            </a:endParaRPr>
          </a:p>
          <a:p>
            <a:pPr indent="0" lvl="0" marL="0" rtl="0" algn="l">
              <a:spcBef>
                <a:spcPts val="0"/>
              </a:spcBef>
              <a:spcAft>
                <a:spcPts val="0"/>
              </a:spcAft>
              <a:buNone/>
            </a:pPr>
            <a:r>
              <a:rPr lang="es-DO" sz="1800">
                <a:solidFill>
                  <a:srgbClr val="3F3F3F"/>
                </a:solidFill>
                <a:latin typeface="Century Gothic"/>
                <a:ea typeface="Century Gothic"/>
                <a:cs typeface="Century Gothic"/>
                <a:sym typeface="Century Gothic"/>
              </a:rPr>
              <a:t>PROVINCIA VISITADA</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None/>
            </a:pPr>
            <a:r>
              <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None/>
            </a:pPr>
            <a:r>
              <a:rPr b="1" lang="es-DO" sz="1500">
                <a:solidFill>
                  <a:schemeClr val="accent2"/>
                </a:solidFill>
                <a:latin typeface="Century Gothic"/>
                <a:ea typeface="Century Gothic"/>
                <a:cs typeface="Century Gothic"/>
                <a:sym typeface="Century Gothic"/>
              </a:rPr>
              <a:t>COLOR NARANJA</a:t>
            </a:r>
            <a:endParaRPr b="1" sz="1500">
              <a:solidFill>
                <a:schemeClr val="accent2"/>
              </a:solidFill>
              <a:latin typeface="Century Gothic"/>
              <a:ea typeface="Century Gothic"/>
              <a:cs typeface="Century Gothic"/>
              <a:sym typeface="Century Gothic"/>
            </a:endParaRPr>
          </a:p>
          <a:p>
            <a:pPr indent="0" lvl="0" marL="0" rtl="0" algn="l">
              <a:spcBef>
                <a:spcPts val="0"/>
              </a:spcBef>
              <a:spcAft>
                <a:spcPts val="0"/>
              </a:spcAft>
              <a:buNone/>
            </a:pPr>
            <a:r>
              <a:rPr lang="es-DO" sz="1800">
                <a:solidFill>
                  <a:srgbClr val="3F3F3F"/>
                </a:solidFill>
                <a:latin typeface="Century Gothic"/>
                <a:ea typeface="Century Gothic"/>
                <a:cs typeface="Century Gothic"/>
                <a:sym typeface="Century Gothic"/>
              </a:rPr>
              <a:t>PROVINCIA EN ACCIÓN</a:t>
            </a:r>
            <a:endParaRPr sz="1800">
              <a:solidFill>
                <a:srgbClr val="3F3F3F"/>
              </a:solidFill>
              <a:latin typeface="Century Gothic"/>
              <a:ea typeface="Century Gothic"/>
              <a:cs typeface="Century Gothic"/>
              <a:sym typeface="Century Gothic"/>
            </a:endParaRPr>
          </a:p>
          <a:p>
            <a:pPr indent="0" lvl="0" marL="0" rtl="0" algn="l">
              <a:spcBef>
                <a:spcPts val="0"/>
              </a:spcBef>
              <a:spcAft>
                <a:spcPts val="0"/>
              </a:spcAft>
              <a:buNone/>
            </a:pPr>
            <a:r>
              <a:t/>
            </a:r>
            <a:endParaRPr sz="1800">
              <a:solidFill>
                <a:srgbClr val="FF0000"/>
              </a:solidFill>
              <a:latin typeface="Century Gothic"/>
              <a:ea typeface="Century Gothic"/>
              <a:cs typeface="Century Gothic"/>
              <a:sym typeface="Century Gothic"/>
            </a:endParaRPr>
          </a:p>
          <a:p>
            <a:pPr indent="0" lvl="0" marL="0" rtl="0" algn="l">
              <a:spcBef>
                <a:spcPts val="0"/>
              </a:spcBef>
              <a:spcAft>
                <a:spcPts val="0"/>
              </a:spcAft>
              <a:buClr>
                <a:schemeClr val="dk1"/>
              </a:buClr>
              <a:buSzPts val="1100"/>
              <a:buFont typeface="Arial"/>
              <a:buNone/>
            </a:pPr>
            <a:r>
              <a:rPr b="1" lang="es-DO" sz="1500">
                <a:solidFill>
                  <a:srgbClr val="FF0000"/>
                </a:solidFill>
                <a:latin typeface="Century Gothic"/>
                <a:ea typeface="Century Gothic"/>
                <a:cs typeface="Century Gothic"/>
                <a:sym typeface="Century Gothic"/>
              </a:rPr>
              <a:t>COLOR ROJA</a:t>
            </a:r>
            <a:endParaRPr b="1" sz="1500">
              <a:solidFill>
                <a:srgbClr val="FF0000"/>
              </a:solidFill>
              <a:latin typeface="Century Gothic"/>
              <a:ea typeface="Century Gothic"/>
              <a:cs typeface="Century Gothic"/>
              <a:sym typeface="Century Gothic"/>
            </a:endParaRPr>
          </a:p>
          <a:p>
            <a:pPr indent="0" lvl="0" marL="0" rtl="0" algn="l">
              <a:spcBef>
                <a:spcPts val="0"/>
              </a:spcBef>
              <a:spcAft>
                <a:spcPts val="0"/>
              </a:spcAft>
              <a:buClr>
                <a:schemeClr val="dk1"/>
              </a:buClr>
              <a:buSzPts val="1100"/>
              <a:buFont typeface="Arial"/>
              <a:buNone/>
            </a:pPr>
            <a:r>
              <a:rPr lang="es-DO" sz="1800">
                <a:solidFill>
                  <a:srgbClr val="3F3F3F"/>
                </a:solidFill>
                <a:latin typeface="Century Gothic"/>
                <a:ea typeface="Century Gothic"/>
                <a:cs typeface="Century Gothic"/>
                <a:sym typeface="Century Gothic"/>
              </a:rPr>
              <a:t>PROVINCIA FUNCIONAL</a:t>
            </a:r>
            <a:endParaRPr sz="1800">
              <a:solidFill>
                <a:srgbClr val="3F3F3F"/>
              </a:solidFill>
              <a:latin typeface="Century Gothic"/>
              <a:ea typeface="Century Gothic"/>
              <a:cs typeface="Century Gothic"/>
              <a:sym typeface="Century Gothic"/>
            </a:endParaRPr>
          </a:p>
        </p:txBody>
      </p:sp>
      <p:sp>
        <p:nvSpPr>
          <p:cNvPr id="448" name="Google Shape;448;g33545984703_0_1383"/>
          <p:cNvSpPr/>
          <p:nvPr/>
        </p:nvSpPr>
        <p:spPr>
          <a:xfrm>
            <a:off x="8047900" y="3786550"/>
            <a:ext cx="586200" cy="366300"/>
          </a:xfrm>
          <a:prstGeom prst="rightArrow">
            <a:avLst>
              <a:gd fmla="val 50000" name="adj1"/>
              <a:gd fmla="val 50000" name="adj2"/>
            </a:avLst>
          </a:prstGeom>
          <a:solidFill>
            <a:srgbClr val="990000"/>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990000"/>
              </a:solidFill>
              <a:latin typeface="Century Gothic"/>
              <a:ea typeface="Century Gothic"/>
              <a:cs typeface="Century Gothic"/>
              <a:sym typeface="Century Gothic"/>
            </a:endParaRPr>
          </a:p>
        </p:txBody>
      </p:sp>
      <p:sp>
        <p:nvSpPr>
          <p:cNvPr id="449" name="Google Shape;449;g33545984703_0_1383"/>
          <p:cNvSpPr/>
          <p:nvPr/>
        </p:nvSpPr>
        <p:spPr>
          <a:xfrm>
            <a:off x="8047900" y="4624750"/>
            <a:ext cx="586200" cy="366300"/>
          </a:xfrm>
          <a:prstGeom prst="rightArrow">
            <a:avLst>
              <a:gd fmla="val 50000" name="adj1"/>
              <a:gd fmla="val 50000" name="adj2"/>
            </a:avLst>
          </a:pr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entury Gothic"/>
              <a:ea typeface="Century Gothic"/>
              <a:cs typeface="Century Gothic"/>
              <a:sym typeface="Century Gothic"/>
            </a:endParaRPr>
          </a:p>
        </p:txBody>
      </p:sp>
      <p:sp>
        <p:nvSpPr>
          <p:cNvPr id="450" name="Google Shape;450;g33545984703_0_1383"/>
          <p:cNvSpPr/>
          <p:nvPr/>
        </p:nvSpPr>
        <p:spPr>
          <a:xfrm>
            <a:off x="8047900" y="5386750"/>
            <a:ext cx="586200" cy="366300"/>
          </a:xfrm>
          <a:prstGeom prst="rightArrow">
            <a:avLst>
              <a:gd fmla="val 50000" name="adj1"/>
              <a:gd fmla="val 50000" name="adj2"/>
            </a:avLst>
          </a:prstGeom>
          <a:solidFill>
            <a:srgbClr val="FF0000"/>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entury Gothic"/>
              <a:ea typeface="Century Gothic"/>
              <a:cs typeface="Century Gothic"/>
              <a:sym typeface="Century Gothic"/>
            </a:endParaRPr>
          </a:p>
        </p:txBody>
      </p:sp>
      <p:sp>
        <p:nvSpPr>
          <p:cNvPr id="451" name="Google Shape;451;g33545984703_0_1383"/>
          <p:cNvSpPr txBox="1"/>
          <p:nvPr/>
        </p:nvSpPr>
        <p:spPr>
          <a:xfrm>
            <a:off x="4396275" y="6224950"/>
            <a:ext cx="7388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DO">
                <a:solidFill>
                  <a:srgbClr val="B7B7B7"/>
                </a:solidFill>
              </a:rPr>
              <a:t>FUENTE: </a:t>
            </a:r>
            <a:r>
              <a:rPr lang="es-DO" u="sng">
                <a:solidFill>
                  <a:srgbClr val="B7B7B7"/>
                </a:solidFill>
                <a:hlinkClick r:id="rId4">
                  <a:extLst>
                    <a:ext uri="{A12FA001-AC4F-418D-AE19-62706E023703}">
                      <ahyp:hlinkClr val="tx"/>
                    </a:ext>
                  </a:extLst>
                </a:hlinkClick>
              </a:rPr>
              <a:t>https://www.instagram.com/arteyartesaniard/p/CmU9QXBrFyG/?img_index=5</a:t>
            </a:r>
            <a:endParaRPr>
              <a:solidFill>
                <a:srgbClr val="B7B7B7"/>
              </a:solidFill>
            </a:endParaRPr>
          </a:p>
          <a:p>
            <a:pPr indent="0" lvl="0" marL="0" rtl="0" algn="l">
              <a:spcBef>
                <a:spcPts val="0"/>
              </a:spcBef>
              <a:spcAft>
                <a:spcPts val="0"/>
              </a:spcAft>
              <a:buNone/>
            </a:pPr>
            <a:r>
              <a:t/>
            </a:r>
            <a:endParaRPr>
              <a:solidFill>
                <a:srgbClr val="888888"/>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g33545984703_0_1375"/>
          <p:cNvSpPr txBox="1"/>
          <p:nvPr>
            <p:ph type="title"/>
          </p:nvPr>
        </p:nvSpPr>
        <p:spPr>
          <a:xfrm>
            <a:off x="1154954" y="947920"/>
            <a:ext cx="8761500" cy="7284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DO">
                <a:solidFill>
                  <a:schemeClr val="lt1"/>
                </a:solidFill>
              </a:rPr>
              <a:t>PERMISOS Y LICENCIAS</a:t>
            </a:r>
            <a:endParaRPr b="1">
              <a:solidFill>
                <a:schemeClr val="lt1"/>
              </a:solidFill>
            </a:endParaRPr>
          </a:p>
        </p:txBody>
      </p:sp>
      <p:sp>
        <p:nvSpPr>
          <p:cNvPr id="457" name="Google Shape;457;g33545984703_0_1375"/>
          <p:cNvSpPr txBox="1"/>
          <p:nvPr/>
        </p:nvSpPr>
        <p:spPr>
          <a:xfrm>
            <a:off x="1154950" y="2271350"/>
            <a:ext cx="96624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900">
              <a:latin typeface="Century Gothic"/>
              <a:ea typeface="Century Gothic"/>
              <a:cs typeface="Century Gothic"/>
              <a:sym typeface="Century Gothic"/>
            </a:endParaRPr>
          </a:p>
          <a:p>
            <a:pPr indent="0" lvl="0" marL="0" rtl="0" algn="l">
              <a:spcBef>
                <a:spcPts val="0"/>
              </a:spcBef>
              <a:spcAft>
                <a:spcPts val="0"/>
              </a:spcAft>
              <a:buNone/>
            </a:pPr>
            <a:r>
              <a:rPr lang="es-DO" sz="1900">
                <a:latin typeface="Century Gothic"/>
                <a:ea typeface="Century Gothic"/>
                <a:cs typeface="Century Gothic"/>
                <a:sym typeface="Century Gothic"/>
              </a:rPr>
              <a:t>Cartas y certificaciones, permisos y licencias para poder realizar las actividades</a:t>
            </a:r>
            <a:r>
              <a:rPr lang="es-DO">
                <a:latin typeface="Century Gothic"/>
                <a:ea typeface="Century Gothic"/>
                <a:cs typeface="Century Gothic"/>
                <a:sym typeface="Century Gothic"/>
              </a:rPr>
              <a:t>.  </a:t>
            </a:r>
            <a:endParaRPr>
              <a:latin typeface="Century Gothic"/>
              <a:ea typeface="Century Gothic"/>
              <a:cs typeface="Century Gothic"/>
              <a:sym typeface="Century Gothic"/>
            </a:endParaRPr>
          </a:p>
        </p:txBody>
      </p:sp>
      <p:sp>
        <p:nvSpPr>
          <p:cNvPr id="458" name="Google Shape;458;g33545984703_0_1375"/>
          <p:cNvSpPr txBox="1"/>
          <p:nvPr/>
        </p:nvSpPr>
        <p:spPr>
          <a:xfrm>
            <a:off x="1230900" y="3040850"/>
            <a:ext cx="8428800" cy="3167700"/>
          </a:xfrm>
          <a:prstGeom prst="rect">
            <a:avLst/>
          </a:prstGeom>
          <a:noFill/>
          <a:ln>
            <a:noFill/>
          </a:ln>
        </p:spPr>
        <p:txBody>
          <a:bodyPr anchorCtr="0" anchor="t" bIns="91425" lIns="91425" spcFirstLastPara="1" rIns="91425" wrap="square" tIns="91425">
            <a:spAutoFit/>
          </a:bodyPr>
          <a:lstStyle/>
          <a:p>
            <a:pPr indent="-349250" lvl="0" marL="457200" rtl="0" algn="just">
              <a:lnSpc>
                <a:spcPct val="115000"/>
              </a:lnSpc>
              <a:spcBef>
                <a:spcPts val="0"/>
              </a:spcBef>
              <a:spcAft>
                <a:spcPts val="0"/>
              </a:spcAft>
              <a:buClr>
                <a:schemeClr val="dk1"/>
              </a:buClr>
              <a:buSzPts val="1900"/>
              <a:buFont typeface="Century Gothic"/>
              <a:buChar char="●"/>
            </a:pPr>
            <a:r>
              <a:rPr lang="es-DO" sz="1900">
                <a:solidFill>
                  <a:schemeClr val="dk1"/>
                </a:solidFill>
                <a:latin typeface="Century Gothic"/>
                <a:ea typeface="Century Gothic"/>
                <a:cs typeface="Century Gothic"/>
                <a:sym typeface="Century Gothic"/>
              </a:rPr>
              <a:t>Registro en Oficina Nacional de la Propiedad Industrial (ONAPI)</a:t>
            </a:r>
            <a:endParaRPr sz="1900">
              <a:solidFill>
                <a:schemeClr val="dk1"/>
              </a:solidFill>
              <a:latin typeface="Century Gothic"/>
              <a:ea typeface="Century Gothic"/>
              <a:cs typeface="Century Gothic"/>
              <a:sym typeface="Century Gothic"/>
            </a:endParaRPr>
          </a:p>
          <a:p>
            <a:pPr indent="-349250" lvl="0" marL="457200" rtl="0" algn="just">
              <a:lnSpc>
                <a:spcPct val="115000"/>
              </a:lnSpc>
              <a:spcBef>
                <a:spcPts val="0"/>
              </a:spcBef>
              <a:spcAft>
                <a:spcPts val="0"/>
              </a:spcAft>
              <a:buClr>
                <a:schemeClr val="dk1"/>
              </a:buClr>
              <a:buSzPts val="1900"/>
              <a:buFont typeface="Century Gothic"/>
              <a:buChar char="●"/>
            </a:pPr>
            <a:r>
              <a:rPr lang="es-DO" sz="1900">
                <a:solidFill>
                  <a:schemeClr val="dk1"/>
                </a:solidFill>
                <a:latin typeface="Century Gothic"/>
                <a:ea typeface="Century Gothic"/>
                <a:cs typeface="Century Gothic"/>
                <a:sym typeface="Century Gothic"/>
              </a:rPr>
              <a:t>Registro Nacional de Contribuyentes (RNC)</a:t>
            </a:r>
            <a:endParaRPr sz="1900">
              <a:solidFill>
                <a:schemeClr val="dk1"/>
              </a:solidFill>
              <a:latin typeface="Century Gothic"/>
              <a:ea typeface="Century Gothic"/>
              <a:cs typeface="Century Gothic"/>
              <a:sym typeface="Century Gothic"/>
            </a:endParaRPr>
          </a:p>
          <a:p>
            <a:pPr indent="-349250" lvl="0" marL="457200" rtl="0" algn="just">
              <a:lnSpc>
                <a:spcPct val="115000"/>
              </a:lnSpc>
              <a:spcBef>
                <a:spcPts val="0"/>
              </a:spcBef>
              <a:spcAft>
                <a:spcPts val="0"/>
              </a:spcAft>
              <a:buClr>
                <a:schemeClr val="dk1"/>
              </a:buClr>
              <a:buSzPts val="1900"/>
              <a:buFont typeface="Century Gothic"/>
              <a:buChar char="●"/>
            </a:pPr>
            <a:r>
              <a:rPr lang="es-DO" sz="1900">
                <a:solidFill>
                  <a:schemeClr val="dk1"/>
                </a:solidFill>
                <a:latin typeface="Century Gothic"/>
                <a:ea typeface="Century Gothic"/>
                <a:cs typeface="Century Gothic"/>
                <a:sym typeface="Century Gothic"/>
              </a:rPr>
              <a:t>Registro en la Tesorería de la Seguridad Social (TSS)</a:t>
            </a:r>
            <a:endParaRPr sz="1900">
              <a:solidFill>
                <a:schemeClr val="dk1"/>
              </a:solidFill>
              <a:latin typeface="Century Gothic"/>
              <a:ea typeface="Century Gothic"/>
              <a:cs typeface="Century Gothic"/>
              <a:sym typeface="Century Gothic"/>
            </a:endParaRPr>
          </a:p>
          <a:p>
            <a:pPr indent="-349250" lvl="0" marL="457200" rtl="0" algn="just">
              <a:lnSpc>
                <a:spcPct val="115000"/>
              </a:lnSpc>
              <a:spcBef>
                <a:spcPts val="0"/>
              </a:spcBef>
              <a:spcAft>
                <a:spcPts val="0"/>
              </a:spcAft>
              <a:buClr>
                <a:schemeClr val="dk1"/>
              </a:buClr>
              <a:buSzPts val="1900"/>
              <a:buFont typeface="Century Gothic"/>
              <a:buChar char="●"/>
            </a:pPr>
            <a:r>
              <a:rPr lang="es-DO" sz="1900">
                <a:solidFill>
                  <a:schemeClr val="dk1"/>
                </a:solidFill>
                <a:latin typeface="Century Gothic"/>
                <a:ea typeface="Century Gothic"/>
                <a:cs typeface="Century Gothic"/>
                <a:sym typeface="Century Gothic"/>
              </a:rPr>
              <a:t>Habilitación y Registro en Organismos Competentes</a:t>
            </a:r>
            <a:endParaRPr sz="1900">
              <a:solidFill>
                <a:schemeClr val="dk1"/>
              </a:solidFill>
              <a:latin typeface="Century Gothic"/>
              <a:ea typeface="Century Gothic"/>
              <a:cs typeface="Century Gothic"/>
              <a:sym typeface="Century Gothic"/>
            </a:endParaRPr>
          </a:p>
          <a:p>
            <a:pPr indent="-349250" lvl="0" marL="457200" rtl="0" algn="just">
              <a:lnSpc>
                <a:spcPct val="115000"/>
              </a:lnSpc>
              <a:spcBef>
                <a:spcPts val="0"/>
              </a:spcBef>
              <a:spcAft>
                <a:spcPts val="0"/>
              </a:spcAft>
              <a:buClr>
                <a:schemeClr val="dk1"/>
              </a:buClr>
              <a:buSzPts val="1900"/>
              <a:buFont typeface="Century Gothic"/>
              <a:buChar char="●"/>
            </a:pPr>
            <a:r>
              <a:rPr lang="es-DO" sz="1900">
                <a:solidFill>
                  <a:schemeClr val="dk1"/>
                </a:solidFill>
                <a:latin typeface="Century Gothic"/>
                <a:ea typeface="Century Gothic"/>
                <a:cs typeface="Century Gothic"/>
                <a:sym typeface="Century Gothic"/>
              </a:rPr>
              <a:t>Registro</a:t>
            </a:r>
            <a:r>
              <a:rPr lang="es-DO" sz="1900">
                <a:solidFill>
                  <a:schemeClr val="dk1"/>
                </a:solidFill>
                <a:latin typeface="Century Gothic"/>
                <a:ea typeface="Century Gothic"/>
                <a:cs typeface="Century Gothic"/>
                <a:sym typeface="Century Gothic"/>
              </a:rPr>
              <a:t> de </a:t>
            </a:r>
            <a:r>
              <a:rPr lang="es-DO" sz="1900">
                <a:solidFill>
                  <a:schemeClr val="dk1"/>
                </a:solidFill>
                <a:latin typeface="Century Gothic"/>
                <a:ea typeface="Century Gothic"/>
                <a:cs typeface="Century Gothic"/>
                <a:sym typeface="Century Gothic"/>
              </a:rPr>
              <a:t>ONG***</a:t>
            </a:r>
            <a:r>
              <a:rPr lang="es-DO" sz="1900">
                <a:solidFill>
                  <a:srgbClr val="FF0000"/>
                </a:solidFill>
                <a:latin typeface="Century Gothic"/>
                <a:ea typeface="Century Gothic"/>
                <a:cs typeface="Century Gothic"/>
                <a:sym typeface="Century Gothic"/>
              </a:rPr>
              <a:t>OJO</a:t>
            </a:r>
            <a:endParaRPr sz="1900">
              <a:solidFill>
                <a:srgbClr val="FF0000"/>
              </a:solidFill>
              <a:latin typeface="Century Gothic"/>
              <a:ea typeface="Century Gothic"/>
              <a:cs typeface="Century Gothic"/>
              <a:sym typeface="Century Gothic"/>
            </a:endParaRPr>
          </a:p>
          <a:p>
            <a:pPr indent="-349250" lvl="0" marL="457200" rtl="0" algn="just">
              <a:lnSpc>
                <a:spcPct val="115000"/>
              </a:lnSpc>
              <a:spcBef>
                <a:spcPts val="0"/>
              </a:spcBef>
              <a:spcAft>
                <a:spcPts val="0"/>
              </a:spcAft>
              <a:buClr>
                <a:schemeClr val="dk1"/>
              </a:buClr>
              <a:buSzPts val="1900"/>
              <a:buFont typeface="Century Gothic"/>
              <a:buChar char="●"/>
            </a:pPr>
            <a:r>
              <a:rPr lang="es-DO" sz="1900">
                <a:solidFill>
                  <a:schemeClr val="dk1"/>
                </a:solidFill>
                <a:latin typeface="Century Gothic"/>
                <a:ea typeface="Century Gothic"/>
                <a:cs typeface="Century Gothic"/>
                <a:sym typeface="Century Gothic"/>
              </a:rPr>
              <a:t>R</a:t>
            </a:r>
            <a:r>
              <a:rPr lang="es-DO" sz="1900">
                <a:solidFill>
                  <a:schemeClr val="dk1"/>
                </a:solidFill>
                <a:latin typeface="Century Gothic"/>
                <a:ea typeface="Century Gothic"/>
                <a:cs typeface="Century Gothic"/>
                <a:sym typeface="Century Gothic"/>
              </a:rPr>
              <a:t>egistro de plan al Gobierno***</a:t>
            </a:r>
            <a:r>
              <a:rPr lang="es-DO" sz="1900">
                <a:solidFill>
                  <a:srgbClr val="FF0000"/>
                </a:solidFill>
                <a:latin typeface="Century Gothic"/>
                <a:ea typeface="Century Gothic"/>
                <a:cs typeface="Century Gothic"/>
                <a:sym typeface="Century Gothic"/>
              </a:rPr>
              <a:t>OJO</a:t>
            </a:r>
            <a:endParaRPr sz="1900">
              <a:solidFill>
                <a:schemeClr val="dk1"/>
              </a:solidFill>
              <a:latin typeface="Century Gothic"/>
              <a:ea typeface="Century Gothic"/>
              <a:cs typeface="Century Gothic"/>
              <a:sym typeface="Century Gothic"/>
            </a:endParaRPr>
          </a:p>
          <a:p>
            <a:pPr indent="-349250" lvl="0" marL="457200" rtl="0" algn="just">
              <a:lnSpc>
                <a:spcPct val="115000"/>
              </a:lnSpc>
              <a:spcBef>
                <a:spcPts val="0"/>
              </a:spcBef>
              <a:spcAft>
                <a:spcPts val="0"/>
              </a:spcAft>
              <a:buClr>
                <a:schemeClr val="dk1"/>
              </a:buClr>
              <a:buSzPts val="1900"/>
              <a:buFont typeface="Century Gothic"/>
              <a:buChar char="●"/>
            </a:pPr>
            <a:r>
              <a:rPr lang="es-DO" sz="1900">
                <a:solidFill>
                  <a:schemeClr val="dk1"/>
                </a:solidFill>
                <a:latin typeface="Century Gothic"/>
                <a:ea typeface="Century Gothic"/>
                <a:cs typeface="Century Gothic"/>
                <a:sym typeface="Century Gothic"/>
              </a:rPr>
              <a:t>Directora </a:t>
            </a:r>
            <a:r>
              <a:rPr lang="es-DO" sz="1900">
                <a:solidFill>
                  <a:schemeClr val="dk1"/>
                </a:solidFill>
                <a:latin typeface="Century Gothic"/>
                <a:ea typeface="Century Gothic"/>
                <a:cs typeface="Century Gothic"/>
                <a:sym typeface="Century Gothic"/>
              </a:rPr>
              <a:t>jurídica (</a:t>
            </a:r>
            <a:r>
              <a:rPr lang="es-DO" sz="1900">
                <a:solidFill>
                  <a:schemeClr val="dk1"/>
                </a:solidFill>
                <a:latin typeface="Century Gothic"/>
                <a:ea typeface="Century Gothic"/>
                <a:cs typeface="Century Gothic"/>
                <a:sym typeface="Century Gothic"/>
              </a:rPr>
              <a:t>Maqueta del proyecto)***</a:t>
            </a:r>
            <a:r>
              <a:rPr lang="es-DO" sz="1900">
                <a:solidFill>
                  <a:srgbClr val="FF0000"/>
                </a:solidFill>
                <a:latin typeface="Century Gothic"/>
                <a:ea typeface="Century Gothic"/>
                <a:cs typeface="Century Gothic"/>
                <a:sym typeface="Century Gothic"/>
              </a:rPr>
              <a:t>OJO</a:t>
            </a:r>
            <a:endParaRPr sz="1900">
              <a:solidFill>
                <a:srgbClr val="FF0000"/>
              </a:solidFill>
              <a:latin typeface="Century Gothic"/>
              <a:ea typeface="Century Gothic"/>
              <a:cs typeface="Century Gothic"/>
              <a:sym typeface="Century Gothic"/>
            </a:endParaRPr>
          </a:p>
          <a:p>
            <a:pPr indent="-349250" lvl="0" marL="457200" rtl="0" algn="just">
              <a:lnSpc>
                <a:spcPct val="115000"/>
              </a:lnSpc>
              <a:spcBef>
                <a:spcPts val="0"/>
              </a:spcBef>
              <a:spcAft>
                <a:spcPts val="0"/>
              </a:spcAft>
              <a:buClr>
                <a:srgbClr val="FF0000"/>
              </a:buClr>
              <a:buSzPts val="1900"/>
              <a:buFont typeface="Century Gothic"/>
              <a:buChar char="●"/>
            </a:pPr>
            <a:r>
              <a:rPr lang="es-DO" sz="1900">
                <a:solidFill>
                  <a:srgbClr val="FF0000"/>
                </a:solidFill>
                <a:latin typeface="Century Gothic"/>
                <a:ea typeface="Century Gothic"/>
                <a:cs typeface="Century Gothic"/>
                <a:sym typeface="Century Gothic"/>
              </a:rPr>
              <a:t>Asesoría legal durante todo el proceso para garantizar el cumplimiento de todos los requisitos legales y normativos.</a:t>
            </a:r>
            <a:endParaRPr sz="1900">
              <a:solidFill>
                <a:srgbClr val="FF0000"/>
              </a:solidFill>
              <a:latin typeface="Century Gothic"/>
              <a:ea typeface="Century Gothic"/>
              <a:cs typeface="Century Gothic"/>
              <a:sym typeface="Century Gothic"/>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g2d95d5453fa_0_0"/>
          <p:cNvSpPr txBox="1"/>
          <p:nvPr>
            <p:ph type="title"/>
          </p:nvPr>
        </p:nvSpPr>
        <p:spPr>
          <a:xfrm>
            <a:off x="984925" y="3438200"/>
            <a:ext cx="10560600" cy="7284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DO"/>
              <a:t>      </a:t>
            </a:r>
            <a:r>
              <a:rPr b="1" lang="es-DO">
                <a:solidFill>
                  <a:schemeClr val="lt1"/>
                </a:solidFill>
              </a:rPr>
              <a:t>Pronóstico de Visita a las 32 Provincias </a:t>
            </a:r>
            <a:endParaRPr b="1">
              <a:solidFill>
                <a:schemeClr val="lt1"/>
              </a:solidFill>
            </a:endParaRPr>
          </a:p>
          <a:p>
            <a:pPr indent="0" lvl="0" marL="0" rtl="0" algn="l">
              <a:spcBef>
                <a:spcPts val="0"/>
              </a:spcBef>
              <a:spcAft>
                <a:spcPts val="0"/>
              </a:spcAft>
              <a:buNone/>
            </a:pPr>
            <a:r>
              <a:rPr b="1" lang="es-DO">
                <a:solidFill>
                  <a:schemeClr val="lt1"/>
                </a:solidFill>
              </a:rPr>
              <a:t>                         (Línea de Tiempo)</a:t>
            </a:r>
            <a:endParaRPr b="1">
              <a:solidFill>
                <a:schemeClr val="lt1"/>
              </a:solidFill>
            </a:endParaRPr>
          </a:p>
          <a:p>
            <a:pPr indent="0" lvl="0" marL="0" rtl="0" algn="l">
              <a:spcBef>
                <a:spcPts val="0"/>
              </a:spcBef>
              <a:spcAft>
                <a:spcPts val="0"/>
              </a:spcAft>
              <a:buNone/>
            </a:pPr>
            <a:r>
              <a:t/>
            </a:r>
            <a:endParaRPr b="1"/>
          </a:p>
          <a:p>
            <a:pPr indent="0" lvl="0" marL="0" rtl="0" algn="l">
              <a:spcBef>
                <a:spcPts val="0"/>
              </a:spcBef>
              <a:spcAft>
                <a:spcPts val="0"/>
              </a:spcAft>
              <a:buNone/>
            </a:pPr>
            <a:r>
              <a:rPr b="1" lang="es-DO">
                <a:solidFill>
                  <a:srgbClr val="980000"/>
                </a:solidFill>
              </a:rPr>
              <a:t>Calendario de Visitas</a:t>
            </a:r>
            <a:endParaRPr b="1">
              <a:solidFill>
                <a:srgbClr val="980000"/>
              </a:solidFill>
            </a:endParaRPr>
          </a:p>
          <a:p>
            <a:pPr indent="0" lvl="0" marL="0" rtl="0" algn="l">
              <a:spcBef>
                <a:spcPts val="0"/>
              </a:spcBef>
              <a:spcAft>
                <a:spcPts val="0"/>
              </a:spcAft>
              <a:buNone/>
            </a:pPr>
            <a:r>
              <a:rPr b="1" lang="es-DO" sz="4000">
                <a:solidFill>
                  <a:srgbClr val="FF0000"/>
                </a:solidFill>
              </a:rPr>
              <a:t>Año 1:</a:t>
            </a:r>
            <a:endParaRPr b="1" sz="4000">
              <a:solidFill>
                <a:srgbClr val="FF0000"/>
              </a:solidFill>
            </a:endParaRPr>
          </a:p>
          <a:p>
            <a:pPr indent="0" lvl="0" marL="0" rtl="0" algn="just">
              <a:spcBef>
                <a:spcPts val="0"/>
              </a:spcBef>
              <a:spcAft>
                <a:spcPts val="0"/>
              </a:spcAft>
              <a:buNone/>
            </a:pPr>
            <a:r>
              <a:rPr b="1" lang="es-DO" sz="3100">
                <a:solidFill>
                  <a:schemeClr val="dk1"/>
                </a:solidFill>
              </a:rPr>
              <a:t>Provincias a visitar:</a:t>
            </a:r>
            <a:r>
              <a:rPr lang="es-DO" sz="3100">
                <a:solidFill>
                  <a:schemeClr val="dk1"/>
                </a:solidFill>
              </a:rPr>
              <a:t> Distrito Nacional, Santo Domingo, San Cristóbal, San Pedro de Macorís, Monte Plata, La Romana, Higüey (La Altagracia).</a:t>
            </a:r>
            <a:endParaRPr sz="3100">
              <a:solidFill>
                <a:schemeClr val="dk1"/>
              </a:solidFill>
            </a:endParaRPr>
          </a:p>
          <a:p>
            <a:pPr indent="0" lvl="0" marL="0" rtl="0" algn="l">
              <a:spcBef>
                <a:spcPts val="0"/>
              </a:spcBef>
              <a:spcAft>
                <a:spcPts val="0"/>
              </a:spcAft>
              <a:buNone/>
            </a:pPr>
            <a:r>
              <a:rPr b="1" lang="es-DO" sz="3100">
                <a:solidFill>
                  <a:schemeClr val="dk1"/>
                </a:solidFill>
              </a:rPr>
              <a:t>Actividades: </a:t>
            </a:r>
            <a:r>
              <a:rPr lang="es-DO" sz="3100">
                <a:solidFill>
                  <a:schemeClr val="dk1"/>
                </a:solidFill>
              </a:rPr>
              <a:t>Reforestación, sensibilización sobre valores cristianos, talleres de salud y emprendimiento.</a:t>
            </a:r>
            <a:endParaRPr sz="3100">
              <a:solidFill>
                <a:schemeClr val="dk1"/>
              </a:solidFill>
            </a:endParaRPr>
          </a:p>
          <a:p>
            <a:pPr indent="0" lvl="0" marL="0" rtl="0" algn="l">
              <a:spcBef>
                <a:spcPts val="0"/>
              </a:spcBef>
              <a:spcAft>
                <a:spcPts val="0"/>
              </a:spcAft>
              <a:buNone/>
            </a:pPr>
            <a:r>
              <a:t/>
            </a:r>
            <a:endParaRPr b="1"/>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g2d95d5453fa_0_4"/>
          <p:cNvSpPr txBox="1"/>
          <p:nvPr>
            <p:ph type="title"/>
          </p:nvPr>
        </p:nvSpPr>
        <p:spPr>
          <a:xfrm>
            <a:off x="984925" y="3590600"/>
            <a:ext cx="10560600" cy="7284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DO"/>
              <a:t>      </a:t>
            </a:r>
            <a:r>
              <a:rPr b="1" lang="es-DO">
                <a:solidFill>
                  <a:schemeClr val="lt1"/>
                </a:solidFill>
              </a:rPr>
              <a:t>Pronóstico de Visita a las 32 Provincias </a:t>
            </a:r>
            <a:endParaRPr b="1">
              <a:solidFill>
                <a:schemeClr val="lt1"/>
              </a:solidFill>
            </a:endParaRPr>
          </a:p>
          <a:p>
            <a:pPr indent="0" lvl="0" marL="0" rtl="0" algn="l">
              <a:spcBef>
                <a:spcPts val="0"/>
              </a:spcBef>
              <a:spcAft>
                <a:spcPts val="0"/>
              </a:spcAft>
              <a:buNone/>
            </a:pPr>
            <a:r>
              <a:rPr b="1" lang="es-DO">
                <a:solidFill>
                  <a:schemeClr val="lt1"/>
                </a:solidFill>
              </a:rPr>
              <a:t>                         (Línea de Tiempo)</a:t>
            </a:r>
            <a:endParaRPr b="1">
              <a:solidFill>
                <a:schemeClr val="lt1"/>
              </a:solidFill>
            </a:endParaRPr>
          </a:p>
          <a:p>
            <a:pPr indent="0" lvl="0" marL="0" rtl="0" algn="l">
              <a:spcBef>
                <a:spcPts val="0"/>
              </a:spcBef>
              <a:spcAft>
                <a:spcPts val="0"/>
              </a:spcAft>
              <a:buNone/>
            </a:pPr>
            <a:r>
              <a:t/>
            </a:r>
            <a:endParaRPr b="1"/>
          </a:p>
          <a:p>
            <a:pPr indent="0" lvl="0" marL="0" rtl="0" algn="l">
              <a:spcBef>
                <a:spcPts val="0"/>
              </a:spcBef>
              <a:spcAft>
                <a:spcPts val="0"/>
              </a:spcAft>
              <a:buNone/>
            </a:pPr>
            <a:r>
              <a:rPr b="1" lang="es-DO">
                <a:solidFill>
                  <a:srgbClr val="980000"/>
                </a:solidFill>
              </a:rPr>
              <a:t>Calendario de Visitas</a:t>
            </a:r>
            <a:endParaRPr b="1">
              <a:solidFill>
                <a:srgbClr val="980000"/>
              </a:solidFill>
            </a:endParaRPr>
          </a:p>
          <a:p>
            <a:pPr indent="0" lvl="0" marL="0" rtl="0" algn="l">
              <a:spcBef>
                <a:spcPts val="0"/>
              </a:spcBef>
              <a:spcAft>
                <a:spcPts val="0"/>
              </a:spcAft>
              <a:buNone/>
            </a:pPr>
            <a:r>
              <a:rPr b="1" lang="es-DO" sz="4000">
                <a:solidFill>
                  <a:srgbClr val="FF0000"/>
                </a:solidFill>
              </a:rPr>
              <a:t>Año 2:</a:t>
            </a:r>
            <a:endParaRPr b="1" sz="4000">
              <a:solidFill>
                <a:srgbClr val="FF0000"/>
              </a:solidFill>
            </a:endParaRPr>
          </a:p>
          <a:p>
            <a:pPr indent="0" lvl="0" marL="0" rtl="0" algn="l">
              <a:spcBef>
                <a:spcPts val="0"/>
              </a:spcBef>
              <a:spcAft>
                <a:spcPts val="0"/>
              </a:spcAft>
              <a:buNone/>
            </a:pPr>
            <a:r>
              <a:rPr b="1" lang="es-DO" sz="3100">
                <a:solidFill>
                  <a:schemeClr val="dk1"/>
                </a:solidFill>
              </a:rPr>
              <a:t>Provincias a visitar: </a:t>
            </a:r>
            <a:r>
              <a:rPr lang="es-DO" sz="3100">
                <a:solidFill>
                  <a:schemeClr val="dk1"/>
                </a:solidFill>
              </a:rPr>
              <a:t>Santiago, Puerto Plata, Dajabón, Montecristi, María Trinidad Sánchez, Sánchez Ramírez.</a:t>
            </a:r>
            <a:endParaRPr sz="3100">
              <a:solidFill>
                <a:schemeClr val="dk1"/>
              </a:solidFill>
            </a:endParaRPr>
          </a:p>
          <a:p>
            <a:pPr indent="0" lvl="0" marL="0" rtl="0" algn="l">
              <a:spcBef>
                <a:spcPts val="0"/>
              </a:spcBef>
              <a:spcAft>
                <a:spcPts val="0"/>
              </a:spcAft>
              <a:buNone/>
            </a:pPr>
            <a:r>
              <a:rPr b="1" lang="es-DO" sz="3100">
                <a:solidFill>
                  <a:schemeClr val="dk1"/>
                </a:solidFill>
              </a:rPr>
              <a:t>Actividades: </a:t>
            </a:r>
            <a:r>
              <a:rPr lang="es-DO" sz="3100">
                <a:solidFill>
                  <a:schemeClr val="dk1"/>
                </a:solidFill>
              </a:rPr>
              <a:t>Talleres educativos, programas de prevención de violencia y apoyo a personas con discapacidad.</a:t>
            </a:r>
            <a:endParaRPr sz="3100">
              <a:solidFill>
                <a:schemeClr val="dk1"/>
              </a:solidFill>
            </a:endParaRPr>
          </a:p>
          <a:p>
            <a:pPr indent="0" lvl="0" marL="0" rtl="0" algn="l">
              <a:spcBef>
                <a:spcPts val="0"/>
              </a:spcBef>
              <a:spcAft>
                <a:spcPts val="0"/>
              </a:spcAft>
              <a:buNone/>
            </a:pPr>
            <a:r>
              <a:t/>
            </a:r>
            <a:endParaRPr b="1" sz="3100">
              <a:solidFill>
                <a:schemeClr val="dk1"/>
              </a:solidFill>
            </a:endParaRPr>
          </a:p>
          <a:p>
            <a:pPr indent="0" lvl="0" marL="0" rtl="0" algn="l">
              <a:spcBef>
                <a:spcPts val="0"/>
              </a:spcBef>
              <a:spcAft>
                <a:spcPts val="0"/>
              </a:spcAft>
              <a:buNone/>
            </a:pPr>
            <a:r>
              <a:t/>
            </a:r>
            <a:endParaRPr b="1"/>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g2d95d5453fa_0_8"/>
          <p:cNvSpPr txBox="1"/>
          <p:nvPr>
            <p:ph type="title"/>
          </p:nvPr>
        </p:nvSpPr>
        <p:spPr>
          <a:xfrm>
            <a:off x="984925" y="3438200"/>
            <a:ext cx="10560600" cy="7284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DO"/>
              <a:t>      </a:t>
            </a:r>
            <a:r>
              <a:rPr b="1" lang="es-DO">
                <a:solidFill>
                  <a:schemeClr val="lt1"/>
                </a:solidFill>
              </a:rPr>
              <a:t>Pronóstico de Visita a las 32 Provincias </a:t>
            </a:r>
            <a:endParaRPr b="1">
              <a:solidFill>
                <a:schemeClr val="lt1"/>
              </a:solidFill>
            </a:endParaRPr>
          </a:p>
          <a:p>
            <a:pPr indent="0" lvl="0" marL="0" rtl="0" algn="l">
              <a:spcBef>
                <a:spcPts val="0"/>
              </a:spcBef>
              <a:spcAft>
                <a:spcPts val="0"/>
              </a:spcAft>
              <a:buNone/>
            </a:pPr>
            <a:r>
              <a:rPr b="1" lang="es-DO">
                <a:solidFill>
                  <a:schemeClr val="lt1"/>
                </a:solidFill>
              </a:rPr>
              <a:t>                         (Línea de Tiempo)</a:t>
            </a:r>
            <a:endParaRPr b="1">
              <a:solidFill>
                <a:schemeClr val="lt1"/>
              </a:solidFill>
            </a:endParaRPr>
          </a:p>
          <a:p>
            <a:pPr indent="0" lvl="0" marL="0" rtl="0" algn="l">
              <a:spcBef>
                <a:spcPts val="0"/>
              </a:spcBef>
              <a:spcAft>
                <a:spcPts val="0"/>
              </a:spcAft>
              <a:buNone/>
            </a:pPr>
            <a:r>
              <a:t/>
            </a:r>
            <a:endParaRPr b="1"/>
          </a:p>
          <a:p>
            <a:pPr indent="0" lvl="0" marL="0" rtl="0" algn="l">
              <a:spcBef>
                <a:spcPts val="0"/>
              </a:spcBef>
              <a:spcAft>
                <a:spcPts val="0"/>
              </a:spcAft>
              <a:buNone/>
            </a:pPr>
            <a:r>
              <a:rPr b="1" lang="es-DO">
                <a:solidFill>
                  <a:srgbClr val="980000"/>
                </a:solidFill>
              </a:rPr>
              <a:t>Calendario de Visitas</a:t>
            </a:r>
            <a:endParaRPr b="1">
              <a:solidFill>
                <a:srgbClr val="980000"/>
              </a:solidFill>
            </a:endParaRPr>
          </a:p>
          <a:p>
            <a:pPr indent="0" lvl="0" marL="0" rtl="0" algn="l">
              <a:spcBef>
                <a:spcPts val="0"/>
              </a:spcBef>
              <a:spcAft>
                <a:spcPts val="0"/>
              </a:spcAft>
              <a:buNone/>
            </a:pPr>
            <a:r>
              <a:rPr b="1" lang="es-DO" sz="4000">
                <a:solidFill>
                  <a:srgbClr val="FF0000"/>
                </a:solidFill>
              </a:rPr>
              <a:t>Año 3:</a:t>
            </a:r>
            <a:endParaRPr b="1" sz="4000">
              <a:solidFill>
                <a:srgbClr val="FF0000"/>
              </a:solidFill>
            </a:endParaRPr>
          </a:p>
          <a:p>
            <a:pPr indent="0" lvl="0" marL="0" rtl="0" algn="l">
              <a:spcBef>
                <a:spcPts val="0"/>
              </a:spcBef>
              <a:spcAft>
                <a:spcPts val="0"/>
              </a:spcAft>
              <a:buNone/>
            </a:pPr>
            <a:r>
              <a:rPr b="1" lang="es-DO" sz="3100">
                <a:solidFill>
                  <a:schemeClr val="dk1"/>
                </a:solidFill>
              </a:rPr>
              <a:t>Provincias a visitar: </a:t>
            </a:r>
            <a:r>
              <a:rPr lang="es-DO" sz="3100">
                <a:solidFill>
                  <a:schemeClr val="dk1"/>
                </a:solidFill>
              </a:rPr>
              <a:t>Barahona, Azua, San Juan de la Maguana, Peravia, Hato Mayor.</a:t>
            </a:r>
            <a:endParaRPr sz="3100">
              <a:solidFill>
                <a:schemeClr val="dk1"/>
              </a:solidFill>
            </a:endParaRPr>
          </a:p>
          <a:p>
            <a:pPr indent="0" lvl="0" marL="0" rtl="0" algn="l">
              <a:spcBef>
                <a:spcPts val="0"/>
              </a:spcBef>
              <a:spcAft>
                <a:spcPts val="0"/>
              </a:spcAft>
              <a:buNone/>
            </a:pPr>
            <a:r>
              <a:rPr b="1" lang="es-DO" sz="3100">
                <a:solidFill>
                  <a:schemeClr val="dk1"/>
                </a:solidFill>
              </a:rPr>
              <a:t>Actividades: </a:t>
            </a:r>
            <a:r>
              <a:rPr lang="es-DO" sz="3100">
                <a:solidFill>
                  <a:schemeClr val="dk1"/>
                </a:solidFill>
              </a:rPr>
              <a:t>Distribución de alimentos, reforestación, programas educativos.</a:t>
            </a:r>
            <a:endParaRPr b="1" sz="3100">
              <a:solidFill>
                <a:schemeClr val="dk1"/>
              </a:solidFill>
            </a:endParaRPr>
          </a:p>
          <a:p>
            <a:pPr indent="0" lvl="0" marL="0" rtl="0" algn="l">
              <a:spcBef>
                <a:spcPts val="0"/>
              </a:spcBef>
              <a:spcAft>
                <a:spcPts val="0"/>
              </a:spcAft>
              <a:buNone/>
            </a:pPr>
            <a:r>
              <a:t/>
            </a:r>
            <a:endParaRPr b="1" sz="3100">
              <a:solidFill>
                <a:schemeClr val="dk1"/>
              </a:solidFill>
            </a:endParaRPr>
          </a:p>
          <a:p>
            <a:pPr indent="0" lvl="0" marL="0" rtl="0" algn="l">
              <a:spcBef>
                <a:spcPts val="0"/>
              </a:spcBef>
              <a:spcAft>
                <a:spcPts val="0"/>
              </a:spcAft>
              <a:buNone/>
            </a:pPr>
            <a:r>
              <a:t/>
            </a:r>
            <a:endParaRPr b="1"/>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g2d95d5453fa_0_12"/>
          <p:cNvSpPr txBox="1"/>
          <p:nvPr>
            <p:ph type="title"/>
          </p:nvPr>
        </p:nvSpPr>
        <p:spPr>
          <a:xfrm>
            <a:off x="984925" y="3438200"/>
            <a:ext cx="10560600" cy="7284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DO"/>
              <a:t>      </a:t>
            </a:r>
            <a:r>
              <a:rPr b="1" lang="es-DO">
                <a:solidFill>
                  <a:schemeClr val="lt1"/>
                </a:solidFill>
              </a:rPr>
              <a:t>Pronóstico de Visita a las 32 Provincias </a:t>
            </a:r>
            <a:endParaRPr b="1">
              <a:solidFill>
                <a:schemeClr val="lt1"/>
              </a:solidFill>
            </a:endParaRPr>
          </a:p>
          <a:p>
            <a:pPr indent="0" lvl="0" marL="0" rtl="0" algn="l">
              <a:spcBef>
                <a:spcPts val="0"/>
              </a:spcBef>
              <a:spcAft>
                <a:spcPts val="0"/>
              </a:spcAft>
              <a:buNone/>
            </a:pPr>
            <a:r>
              <a:rPr b="1" lang="es-DO">
                <a:solidFill>
                  <a:schemeClr val="lt1"/>
                </a:solidFill>
              </a:rPr>
              <a:t>                         (Línea de Tiempo)</a:t>
            </a:r>
            <a:endParaRPr b="1">
              <a:solidFill>
                <a:schemeClr val="lt1"/>
              </a:solidFill>
            </a:endParaRPr>
          </a:p>
          <a:p>
            <a:pPr indent="0" lvl="0" marL="0" rtl="0" algn="l">
              <a:spcBef>
                <a:spcPts val="0"/>
              </a:spcBef>
              <a:spcAft>
                <a:spcPts val="0"/>
              </a:spcAft>
              <a:buNone/>
            </a:pPr>
            <a:r>
              <a:t/>
            </a:r>
            <a:endParaRPr b="1"/>
          </a:p>
          <a:p>
            <a:pPr indent="0" lvl="0" marL="0" rtl="0" algn="l">
              <a:spcBef>
                <a:spcPts val="0"/>
              </a:spcBef>
              <a:spcAft>
                <a:spcPts val="0"/>
              </a:spcAft>
              <a:buNone/>
            </a:pPr>
            <a:r>
              <a:rPr b="1" lang="es-DO">
                <a:solidFill>
                  <a:srgbClr val="980000"/>
                </a:solidFill>
              </a:rPr>
              <a:t>Calendario de Visitas</a:t>
            </a:r>
            <a:endParaRPr b="1">
              <a:solidFill>
                <a:srgbClr val="980000"/>
              </a:solidFill>
            </a:endParaRPr>
          </a:p>
          <a:p>
            <a:pPr indent="0" lvl="0" marL="0" rtl="0" algn="l">
              <a:spcBef>
                <a:spcPts val="0"/>
              </a:spcBef>
              <a:spcAft>
                <a:spcPts val="0"/>
              </a:spcAft>
              <a:buNone/>
            </a:pPr>
            <a:r>
              <a:rPr b="1" lang="es-DO" sz="4000">
                <a:solidFill>
                  <a:srgbClr val="FF0000"/>
                </a:solidFill>
              </a:rPr>
              <a:t>Año 4:</a:t>
            </a:r>
            <a:endParaRPr b="1" sz="4000">
              <a:solidFill>
                <a:srgbClr val="FF0000"/>
              </a:solidFill>
            </a:endParaRPr>
          </a:p>
          <a:p>
            <a:pPr indent="0" lvl="0" marL="0" rtl="0" algn="l">
              <a:spcBef>
                <a:spcPts val="0"/>
              </a:spcBef>
              <a:spcAft>
                <a:spcPts val="0"/>
              </a:spcAft>
              <a:buNone/>
            </a:pPr>
            <a:r>
              <a:rPr b="1" lang="es-DO" sz="3100">
                <a:solidFill>
                  <a:schemeClr val="dk1"/>
                </a:solidFill>
              </a:rPr>
              <a:t>Provincias a visitar: </a:t>
            </a:r>
            <a:r>
              <a:rPr lang="es-DO" sz="3100">
                <a:solidFill>
                  <a:schemeClr val="dk1"/>
                </a:solidFill>
              </a:rPr>
              <a:t>La Vega, Espaillat, Duarte, El Seibo, Samaná.</a:t>
            </a:r>
            <a:endParaRPr sz="3100">
              <a:solidFill>
                <a:schemeClr val="dk1"/>
              </a:solidFill>
            </a:endParaRPr>
          </a:p>
          <a:p>
            <a:pPr indent="0" lvl="0" marL="0" rtl="0" algn="l">
              <a:spcBef>
                <a:spcPts val="0"/>
              </a:spcBef>
              <a:spcAft>
                <a:spcPts val="0"/>
              </a:spcAft>
              <a:buNone/>
            </a:pPr>
            <a:r>
              <a:rPr b="1" lang="es-DO" sz="3100">
                <a:solidFill>
                  <a:schemeClr val="dk1"/>
                </a:solidFill>
              </a:rPr>
              <a:t>Actividades: </a:t>
            </a:r>
            <a:r>
              <a:rPr lang="es-DO" sz="3100">
                <a:solidFill>
                  <a:schemeClr val="dk1"/>
                </a:solidFill>
              </a:rPr>
              <a:t>Capacitación en agricultura sostenible, talleres de emprendimiento.</a:t>
            </a:r>
            <a:endParaRPr sz="3100">
              <a:solidFill>
                <a:schemeClr val="dk1"/>
              </a:solidFill>
            </a:endParaRPr>
          </a:p>
          <a:p>
            <a:pPr indent="0" lvl="0" marL="0" rtl="0" algn="l">
              <a:spcBef>
                <a:spcPts val="0"/>
              </a:spcBef>
              <a:spcAft>
                <a:spcPts val="0"/>
              </a:spcAft>
              <a:buNone/>
            </a:pPr>
            <a:r>
              <a:t/>
            </a:r>
            <a:endParaRPr b="1" sz="3100">
              <a:solidFill>
                <a:schemeClr val="dk1"/>
              </a:solidFill>
            </a:endParaRPr>
          </a:p>
          <a:p>
            <a:pPr indent="0" lvl="0" marL="0" rtl="0" algn="l">
              <a:spcBef>
                <a:spcPts val="0"/>
              </a:spcBef>
              <a:spcAft>
                <a:spcPts val="0"/>
              </a:spcAft>
              <a:buNone/>
            </a:pPr>
            <a:r>
              <a:t/>
            </a:r>
            <a:endParaRPr b="1"/>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g2d95d5453fa_0_16"/>
          <p:cNvSpPr txBox="1"/>
          <p:nvPr>
            <p:ph type="title"/>
          </p:nvPr>
        </p:nvSpPr>
        <p:spPr>
          <a:xfrm>
            <a:off x="984925" y="3438200"/>
            <a:ext cx="10560600" cy="7284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DO"/>
              <a:t>      </a:t>
            </a:r>
            <a:r>
              <a:rPr b="1" lang="es-DO">
                <a:solidFill>
                  <a:schemeClr val="lt1"/>
                </a:solidFill>
              </a:rPr>
              <a:t>Pronóstico de Visita a las 32 Provincias </a:t>
            </a:r>
            <a:endParaRPr b="1">
              <a:solidFill>
                <a:schemeClr val="lt1"/>
              </a:solidFill>
            </a:endParaRPr>
          </a:p>
          <a:p>
            <a:pPr indent="0" lvl="0" marL="0" rtl="0" algn="l">
              <a:spcBef>
                <a:spcPts val="0"/>
              </a:spcBef>
              <a:spcAft>
                <a:spcPts val="0"/>
              </a:spcAft>
              <a:buNone/>
            </a:pPr>
            <a:r>
              <a:rPr b="1" lang="es-DO">
                <a:solidFill>
                  <a:schemeClr val="lt1"/>
                </a:solidFill>
              </a:rPr>
              <a:t>                         (Línea de Tiempo)</a:t>
            </a:r>
            <a:endParaRPr b="1">
              <a:solidFill>
                <a:schemeClr val="lt1"/>
              </a:solidFill>
            </a:endParaRPr>
          </a:p>
          <a:p>
            <a:pPr indent="0" lvl="0" marL="0" rtl="0" algn="l">
              <a:spcBef>
                <a:spcPts val="0"/>
              </a:spcBef>
              <a:spcAft>
                <a:spcPts val="0"/>
              </a:spcAft>
              <a:buNone/>
            </a:pPr>
            <a:r>
              <a:t/>
            </a:r>
            <a:endParaRPr b="1"/>
          </a:p>
          <a:p>
            <a:pPr indent="0" lvl="0" marL="0" rtl="0" algn="l">
              <a:spcBef>
                <a:spcPts val="0"/>
              </a:spcBef>
              <a:spcAft>
                <a:spcPts val="0"/>
              </a:spcAft>
              <a:buNone/>
            </a:pPr>
            <a:r>
              <a:rPr b="1" lang="es-DO">
                <a:solidFill>
                  <a:srgbClr val="980000"/>
                </a:solidFill>
              </a:rPr>
              <a:t>Calendario de Visitas</a:t>
            </a:r>
            <a:endParaRPr b="1">
              <a:solidFill>
                <a:srgbClr val="980000"/>
              </a:solidFill>
            </a:endParaRPr>
          </a:p>
          <a:p>
            <a:pPr indent="0" lvl="0" marL="0" rtl="0" algn="l">
              <a:spcBef>
                <a:spcPts val="0"/>
              </a:spcBef>
              <a:spcAft>
                <a:spcPts val="0"/>
              </a:spcAft>
              <a:buNone/>
            </a:pPr>
            <a:r>
              <a:rPr b="1" lang="es-DO" sz="4000">
                <a:solidFill>
                  <a:srgbClr val="FF0000"/>
                </a:solidFill>
              </a:rPr>
              <a:t>Año 5:</a:t>
            </a:r>
            <a:endParaRPr b="1" sz="4000">
              <a:solidFill>
                <a:srgbClr val="FF0000"/>
              </a:solidFill>
            </a:endParaRPr>
          </a:p>
          <a:p>
            <a:pPr indent="0" lvl="0" marL="0" rtl="0" algn="l">
              <a:spcBef>
                <a:spcPts val="0"/>
              </a:spcBef>
              <a:spcAft>
                <a:spcPts val="0"/>
              </a:spcAft>
              <a:buNone/>
            </a:pPr>
            <a:r>
              <a:rPr b="1" lang="es-DO" sz="3100">
                <a:solidFill>
                  <a:schemeClr val="dk1"/>
                </a:solidFill>
              </a:rPr>
              <a:t>Provincias a visitar: </a:t>
            </a:r>
            <a:r>
              <a:rPr lang="es-DO" sz="3100">
                <a:solidFill>
                  <a:schemeClr val="dk1"/>
                </a:solidFill>
              </a:rPr>
              <a:t>Pedernales, Elías Piña, Baoruco, Independencia, Monseñor Nouel, Hermanas Mirabal.</a:t>
            </a:r>
            <a:endParaRPr sz="3100">
              <a:solidFill>
                <a:schemeClr val="dk1"/>
              </a:solidFill>
            </a:endParaRPr>
          </a:p>
          <a:p>
            <a:pPr indent="0" lvl="0" marL="0" rtl="0" algn="l">
              <a:spcBef>
                <a:spcPts val="0"/>
              </a:spcBef>
              <a:spcAft>
                <a:spcPts val="0"/>
              </a:spcAft>
              <a:buNone/>
            </a:pPr>
            <a:r>
              <a:rPr b="1" lang="es-DO" sz="3100">
                <a:solidFill>
                  <a:schemeClr val="dk1"/>
                </a:solidFill>
              </a:rPr>
              <a:t>Actividades: </a:t>
            </a:r>
            <a:r>
              <a:rPr lang="es-DO" sz="3100">
                <a:solidFill>
                  <a:schemeClr val="dk1"/>
                </a:solidFill>
              </a:rPr>
              <a:t>Construcción de pozos de agua, programas de sensibilización y apoyo psicológico.</a:t>
            </a:r>
            <a:endParaRPr sz="3100">
              <a:solidFill>
                <a:schemeClr val="dk1"/>
              </a:solidFill>
            </a:endParaRPr>
          </a:p>
          <a:p>
            <a:pPr indent="0" lvl="0" marL="0" rtl="0" algn="l">
              <a:spcBef>
                <a:spcPts val="0"/>
              </a:spcBef>
              <a:spcAft>
                <a:spcPts val="0"/>
              </a:spcAft>
              <a:buNone/>
            </a:pPr>
            <a:r>
              <a:t/>
            </a:r>
            <a:endParaRPr b="1" sz="3100">
              <a:solidFill>
                <a:schemeClr val="dk1"/>
              </a:solidFill>
            </a:endParaRPr>
          </a:p>
          <a:p>
            <a:pPr indent="0" lvl="0" marL="0" rtl="0" algn="l">
              <a:spcBef>
                <a:spcPts val="0"/>
              </a:spcBef>
              <a:spcAft>
                <a:spcPts val="0"/>
              </a:spcAft>
              <a:buNone/>
            </a:pPr>
            <a:r>
              <a:t/>
            </a:r>
            <a:endParaRPr b="1"/>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g2d95d5453fa_0_20"/>
          <p:cNvSpPr txBox="1"/>
          <p:nvPr>
            <p:ph type="title"/>
          </p:nvPr>
        </p:nvSpPr>
        <p:spPr>
          <a:xfrm>
            <a:off x="815700" y="3492900"/>
            <a:ext cx="10560600" cy="7284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s-DO"/>
              <a:t>      </a:t>
            </a:r>
            <a:r>
              <a:rPr b="1" lang="es-DO">
                <a:solidFill>
                  <a:schemeClr val="lt1"/>
                </a:solidFill>
              </a:rPr>
              <a:t>Pronóstico de Visita a las 32 Provincias </a:t>
            </a:r>
            <a:endParaRPr b="1">
              <a:solidFill>
                <a:schemeClr val="lt1"/>
              </a:solidFill>
            </a:endParaRPr>
          </a:p>
          <a:p>
            <a:pPr indent="0" lvl="0" marL="0" rtl="0" algn="l">
              <a:spcBef>
                <a:spcPts val="0"/>
              </a:spcBef>
              <a:spcAft>
                <a:spcPts val="0"/>
              </a:spcAft>
              <a:buNone/>
            </a:pPr>
            <a:r>
              <a:rPr b="1" lang="es-DO">
                <a:solidFill>
                  <a:schemeClr val="lt1"/>
                </a:solidFill>
              </a:rPr>
              <a:t>                         (Línea de Tiempo)</a:t>
            </a:r>
            <a:endParaRPr b="1">
              <a:solidFill>
                <a:schemeClr val="lt1"/>
              </a:solidFill>
            </a:endParaRPr>
          </a:p>
          <a:p>
            <a:pPr indent="0" lvl="0" marL="0" rtl="0" algn="l">
              <a:spcBef>
                <a:spcPts val="0"/>
              </a:spcBef>
              <a:spcAft>
                <a:spcPts val="0"/>
              </a:spcAft>
              <a:buNone/>
            </a:pPr>
            <a:r>
              <a:t/>
            </a:r>
            <a:endParaRPr b="1"/>
          </a:p>
          <a:p>
            <a:pPr indent="0" lvl="0" marL="0" rtl="0" algn="just">
              <a:spcBef>
                <a:spcPts val="0"/>
              </a:spcBef>
              <a:spcAft>
                <a:spcPts val="0"/>
              </a:spcAft>
              <a:buNone/>
            </a:pPr>
            <a:r>
              <a:rPr b="1" lang="es-DO">
                <a:solidFill>
                  <a:srgbClr val="980000"/>
                </a:solidFill>
              </a:rPr>
              <a:t>De esta manera, el Ministerio Shema cubriría todas las provincias a lo largo de un período de 5 años, con el propósito de resolver las necesidades más urgentes en cada lugar, fortalecer la fe y los</a:t>
            </a:r>
            <a:r>
              <a:rPr b="1" lang="es-DO">
                <a:solidFill>
                  <a:srgbClr val="980000"/>
                </a:solidFill>
              </a:rPr>
              <a:t> </a:t>
            </a:r>
            <a:r>
              <a:rPr b="1" lang="es-DO">
                <a:solidFill>
                  <a:srgbClr val="980000"/>
                </a:solidFill>
              </a:rPr>
              <a:t>valores cristianos. </a:t>
            </a:r>
            <a:endParaRPr b="1">
              <a:solidFill>
                <a:srgbClr val="980000"/>
              </a:solidFill>
            </a:endParaRPr>
          </a:p>
          <a:p>
            <a:pPr indent="0" lvl="0" marL="0" rtl="0" algn="l">
              <a:spcBef>
                <a:spcPts val="0"/>
              </a:spcBef>
              <a:spcAft>
                <a:spcPts val="0"/>
              </a:spcAft>
              <a:buNone/>
            </a:pPr>
            <a:r>
              <a:t/>
            </a:r>
            <a:endParaRPr b="1">
              <a:solidFill>
                <a:srgbClr val="980000"/>
              </a:solidFill>
            </a:endParaRPr>
          </a:p>
          <a:p>
            <a:pPr indent="0" lvl="0" marL="0" rtl="0" algn="l">
              <a:spcBef>
                <a:spcPts val="0"/>
              </a:spcBef>
              <a:spcAft>
                <a:spcPts val="0"/>
              </a:spcAft>
              <a:buNone/>
            </a:pPr>
            <a:r>
              <a:t/>
            </a:r>
            <a:endParaRPr b="1" sz="3100">
              <a:solidFill>
                <a:schemeClr val="dk1"/>
              </a:solidFill>
            </a:endParaRPr>
          </a:p>
          <a:p>
            <a:pPr indent="0" lvl="0" marL="0" rtl="0" algn="l">
              <a:spcBef>
                <a:spcPts val="0"/>
              </a:spcBef>
              <a:spcAft>
                <a:spcPts val="0"/>
              </a:spcAft>
              <a:buNone/>
            </a:pPr>
            <a:r>
              <a:t/>
            </a:r>
            <a:endParaRPr b="1"/>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
          <p:cNvSpPr txBox="1"/>
          <p:nvPr>
            <p:ph type="title"/>
          </p:nvPr>
        </p:nvSpPr>
        <p:spPr>
          <a:xfrm>
            <a:off x="1154954" y="947920"/>
            <a:ext cx="8761413" cy="728480"/>
          </a:xfrm>
          <a:prstGeom prst="rect">
            <a:avLst/>
          </a:prstGeom>
          <a:noFill/>
          <a:ln>
            <a:noFill/>
          </a:ln>
        </p:spPr>
        <p:txBody>
          <a:bodyPr anchorCtr="0" anchor="ctr" bIns="45700" lIns="91425" spcFirstLastPara="1" rIns="91425" wrap="square" tIns="45700">
            <a:noAutofit/>
          </a:bodyPr>
          <a:lstStyle/>
          <a:p>
            <a:pPr indent="0" lvl="0" marL="0" rtl="0" algn="just">
              <a:spcBef>
                <a:spcPts val="0"/>
              </a:spcBef>
              <a:spcAft>
                <a:spcPts val="0"/>
              </a:spcAft>
              <a:buClr>
                <a:schemeClr val="dk1"/>
              </a:buClr>
              <a:buSzPts val="1100"/>
              <a:buFont typeface="Arial"/>
              <a:buNone/>
            </a:pPr>
            <a:r>
              <a:rPr b="1" lang="es-DO" sz="2900">
                <a:solidFill>
                  <a:schemeClr val="lt1"/>
                </a:solidFill>
                <a:latin typeface="Arial"/>
                <a:ea typeface="Arial"/>
                <a:cs typeface="Arial"/>
                <a:sym typeface="Arial"/>
              </a:rPr>
              <a:t>REMEMBRANZA</a:t>
            </a:r>
            <a:endParaRPr b="1" sz="2900">
              <a:solidFill>
                <a:schemeClr val="lt1"/>
              </a:solidFill>
            </a:endParaRPr>
          </a:p>
        </p:txBody>
      </p:sp>
      <p:sp>
        <p:nvSpPr>
          <p:cNvPr id="279" name="Google Shape;279;p2"/>
          <p:cNvSpPr txBox="1"/>
          <p:nvPr>
            <p:ph idx="1" type="body"/>
          </p:nvPr>
        </p:nvSpPr>
        <p:spPr>
          <a:xfrm>
            <a:off x="1154950" y="2457675"/>
            <a:ext cx="10063500" cy="3915000"/>
          </a:xfrm>
          <a:prstGeom prst="rect">
            <a:avLst/>
          </a:prstGeom>
          <a:noFill/>
          <a:ln>
            <a:noFill/>
          </a:ln>
        </p:spPr>
        <p:txBody>
          <a:bodyPr anchorCtr="0" anchor="t" bIns="45700" lIns="91425" spcFirstLastPara="1" rIns="91425" wrap="square" tIns="45700">
            <a:noAutofit/>
          </a:bodyPr>
          <a:lstStyle/>
          <a:p>
            <a:pPr indent="0" lvl="0" marL="0" rtl="0" algn="just">
              <a:lnSpc>
                <a:spcPct val="115000"/>
              </a:lnSpc>
              <a:spcBef>
                <a:spcPts val="1200"/>
              </a:spcBef>
              <a:spcAft>
                <a:spcPts val="0"/>
              </a:spcAft>
              <a:buNone/>
            </a:pPr>
            <a:r>
              <a:rPr lang="es-DO" sz="1500">
                <a:solidFill>
                  <a:schemeClr val="dk1"/>
                </a:solidFill>
              </a:rPr>
              <a:t>Por lo tanto, ponerle el nombre "</a:t>
            </a:r>
            <a:r>
              <a:rPr b="1" lang="es-DO" sz="1500">
                <a:solidFill>
                  <a:srgbClr val="FF0000"/>
                </a:solidFill>
              </a:rPr>
              <a:t>Shemá</a:t>
            </a:r>
            <a:r>
              <a:rPr lang="es-DO" sz="1500">
                <a:solidFill>
                  <a:schemeClr val="dk1"/>
                </a:solidFill>
              </a:rPr>
              <a:t>" a el ministerio puede tener varias connotaciones positivas:</a:t>
            </a:r>
            <a:endParaRPr sz="1500">
              <a:solidFill>
                <a:schemeClr val="dk1"/>
              </a:solidFill>
            </a:endParaRPr>
          </a:p>
          <a:p>
            <a:pPr indent="-323850" lvl="0" marL="457200" rtl="0" algn="just">
              <a:lnSpc>
                <a:spcPct val="115000"/>
              </a:lnSpc>
              <a:spcBef>
                <a:spcPts val="1200"/>
              </a:spcBef>
              <a:spcAft>
                <a:spcPts val="0"/>
              </a:spcAft>
              <a:buClr>
                <a:schemeClr val="dk1"/>
              </a:buClr>
              <a:buSzPts val="1500"/>
              <a:buFont typeface="Arial"/>
              <a:buAutoNum type="arabicPeriod"/>
            </a:pPr>
            <a:r>
              <a:rPr b="1" lang="es-DO" sz="1500">
                <a:solidFill>
                  <a:srgbClr val="FF0000"/>
                </a:solidFill>
              </a:rPr>
              <a:t>Shemá </a:t>
            </a:r>
            <a:r>
              <a:rPr lang="es-DO" sz="1500">
                <a:solidFill>
                  <a:schemeClr val="dk1"/>
                </a:solidFill>
              </a:rPr>
              <a:t>representa la unidad de Dios, lo cual podría simbolizar la unidad dentro del ministerio o el objetivo de lograr cohesión y trabajo en equipo.</a:t>
            </a:r>
            <a:endParaRPr sz="1500">
              <a:solidFill>
                <a:schemeClr val="dk1"/>
              </a:solidFill>
            </a:endParaRPr>
          </a:p>
          <a:p>
            <a:pPr indent="-323850" lvl="0" marL="457200" rtl="0" algn="just">
              <a:lnSpc>
                <a:spcPct val="115000"/>
              </a:lnSpc>
              <a:spcBef>
                <a:spcPts val="0"/>
              </a:spcBef>
              <a:spcAft>
                <a:spcPts val="0"/>
              </a:spcAft>
              <a:buClr>
                <a:schemeClr val="dk1"/>
              </a:buClr>
              <a:buSzPts val="1500"/>
              <a:buFont typeface="Arial"/>
              <a:buAutoNum type="arabicPeriod"/>
            </a:pPr>
            <a:r>
              <a:rPr lang="es-DO" sz="1500">
                <a:solidFill>
                  <a:schemeClr val="dk1"/>
                </a:solidFill>
              </a:rPr>
              <a:t>El nombre "</a:t>
            </a:r>
            <a:r>
              <a:rPr b="1" lang="es-DO" sz="1500">
                <a:solidFill>
                  <a:srgbClr val="FF0000"/>
                </a:solidFill>
              </a:rPr>
              <a:t>Shemá</a:t>
            </a:r>
            <a:r>
              <a:rPr lang="es-DO" sz="1500">
                <a:solidFill>
                  <a:schemeClr val="dk1"/>
                </a:solidFill>
              </a:rPr>
              <a:t>" también podría implicar que el ministerio tiene la misión de escuchar las necesidades de la gente o de estar atento a lo que sucede en la sociedad. Esto sugiere un enfoque de atención y respuesta a las demandas y preocupaciones de la comunidad.</a:t>
            </a:r>
            <a:endParaRPr sz="1500">
              <a:solidFill>
                <a:schemeClr val="dk1"/>
              </a:solidFill>
            </a:endParaRPr>
          </a:p>
          <a:p>
            <a:pPr indent="-323850" lvl="0" marL="457200" rtl="0" algn="just">
              <a:lnSpc>
                <a:spcPct val="115000"/>
              </a:lnSpc>
              <a:spcBef>
                <a:spcPts val="0"/>
              </a:spcBef>
              <a:spcAft>
                <a:spcPts val="0"/>
              </a:spcAft>
              <a:buClr>
                <a:schemeClr val="dk1"/>
              </a:buClr>
              <a:buSzPts val="1500"/>
              <a:buFont typeface="Arial"/>
              <a:buAutoNum type="arabicPeriod"/>
            </a:pPr>
            <a:r>
              <a:rPr lang="es-DO" sz="1500">
                <a:solidFill>
                  <a:schemeClr val="dk1"/>
                </a:solidFill>
              </a:rPr>
              <a:t>Al ser un término profundamente sagrado, el nombre "</a:t>
            </a:r>
            <a:r>
              <a:rPr b="1" lang="es-DO" sz="1500">
                <a:solidFill>
                  <a:srgbClr val="FF0000"/>
                </a:solidFill>
              </a:rPr>
              <a:t>Shemá</a:t>
            </a:r>
            <a:r>
              <a:rPr lang="es-DO" sz="1500">
                <a:solidFill>
                  <a:schemeClr val="dk1"/>
                </a:solidFill>
              </a:rPr>
              <a:t>" aporta una dimensión espiritual al ministerio, asociando su trabajo con valores elevados o con una misión moral de alto impacto.</a:t>
            </a:r>
            <a:endParaRPr sz="1500">
              <a:solidFill>
                <a:schemeClr val="dk1"/>
              </a:solidFill>
            </a:endParaRPr>
          </a:p>
          <a:p>
            <a:pPr indent="-323850" lvl="0" marL="457200" rtl="0" algn="just">
              <a:lnSpc>
                <a:spcPct val="115000"/>
              </a:lnSpc>
              <a:spcBef>
                <a:spcPts val="0"/>
              </a:spcBef>
              <a:spcAft>
                <a:spcPts val="0"/>
              </a:spcAft>
              <a:buClr>
                <a:schemeClr val="dk1"/>
              </a:buClr>
              <a:buSzPts val="1500"/>
              <a:buFont typeface="Arial"/>
              <a:buAutoNum type="arabicPeriod"/>
            </a:pPr>
            <a:r>
              <a:rPr lang="es-DO" sz="1500">
                <a:solidFill>
                  <a:schemeClr val="dk1"/>
                </a:solidFill>
              </a:rPr>
              <a:t>Dado que el </a:t>
            </a:r>
            <a:r>
              <a:rPr b="1" lang="es-DO" sz="1500">
                <a:solidFill>
                  <a:srgbClr val="FF0000"/>
                </a:solidFill>
              </a:rPr>
              <a:t>Shemá </a:t>
            </a:r>
            <a:r>
              <a:rPr lang="es-DO" sz="1500">
                <a:solidFill>
                  <a:schemeClr val="dk1"/>
                </a:solidFill>
              </a:rPr>
              <a:t>es una oración fundamental, utilizar este nombre podrá inspirar a los miembros del ministerio a trabajar con una visión clara, firme y profunda, motivados por principios sólidos.</a:t>
            </a:r>
            <a:endParaRPr sz="1500">
              <a:solidFill>
                <a:schemeClr val="dk1"/>
              </a:solidFill>
            </a:endParaRPr>
          </a:p>
          <a:p>
            <a:pPr indent="0" lvl="0" marL="0" rtl="0" algn="just">
              <a:lnSpc>
                <a:spcPct val="115000"/>
              </a:lnSpc>
              <a:spcBef>
                <a:spcPts val="1200"/>
              </a:spcBef>
              <a:spcAft>
                <a:spcPts val="1200"/>
              </a:spcAft>
              <a:buNone/>
            </a:pPr>
            <a:r>
              <a:rPr lang="es-DO" sz="1500">
                <a:solidFill>
                  <a:schemeClr val="dk1"/>
                </a:solidFill>
              </a:rPr>
              <a:t>Es un nombre que transmite un mensaje profundo de fe, atención y unidad, lo cual podría ser relevante dependiendo de la misión o valores que se deseen destacar en el ministerio.</a:t>
            </a:r>
            <a:endParaRPr sz="2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g33545984703_0_1261"/>
          <p:cNvSpPr txBox="1"/>
          <p:nvPr>
            <p:ph type="title"/>
          </p:nvPr>
        </p:nvSpPr>
        <p:spPr>
          <a:xfrm>
            <a:off x="1154954" y="947920"/>
            <a:ext cx="8761500" cy="728400"/>
          </a:xfrm>
          <a:prstGeom prst="rect">
            <a:avLst/>
          </a:prstGeom>
          <a:noFill/>
          <a:ln>
            <a:noFill/>
          </a:ln>
        </p:spPr>
        <p:txBody>
          <a:bodyPr anchorCtr="0" anchor="ctr" bIns="45700" lIns="91425" spcFirstLastPara="1" rIns="91425" wrap="square" tIns="45700">
            <a:noAutofit/>
          </a:bodyPr>
          <a:lstStyle/>
          <a:p>
            <a:pPr indent="0" lvl="0" marL="0" rtl="0" algn="just">
              <a:lnSpc>
                <a:spcPct val="100000"/>
              </a:lnSpc>
              <a:spcBef>
                <a:spcPts val="0"/>
              </a:spcBef>
              <a:spcAft>
                <a:spcPts val="0"/>
              </a:spcAft>
              <a:buClr>
                <a:schemeClr val="dk1"/>
              </a:buClr>
              <a:buSzPts val="1100"/>
              <a:buFont typeface="Arial"/>
              <a:buNone/>
            </a:pPr>
            <a:r>
              <a:rPr b="1" lang="es-DO" sz="2900">
                <a:solidFill>
                  <a:schemeClr val="lt1"/>
                </a:solidFill>
              </a:rPr>
              <a:t>OBJETIVOS</a:t>
            </a:r>
            <a:r>
              <a:rPr b="1" lang="es-DO" sz="2900">
                <a:solidFill>
                  <a:schemeClr val="lt1"/>
                </a:solidFill>
              </a:rPr>
              <a:t> GENERALES</a:t>
            </a:r>
            <a:endParaRPr b="1" sz="5100">
              <a:solidFill>
                <a:schemeClr val="lt1"/>
              </a:solidFill>
            </a:endParaRPr>
          </a:p>
        </p:txBody>
      </p:sp>
      <p:sp>
        <p:nvSpPr>
          <p:cNvPr id="285" name="Google Shape;285;g33545984703_0_1261"/>
          <p:cNvSpPr txBox="1"/>
          <p:nvPr>
            <p:ph idx="1" type="body"/>
          </p:nvPr>
        </p:nvSpPr>
        <p:spPr>
          <a:xfrm>
            <a:off x="1241925" y="2296625"/>
            <a:ext cx="10070100" cy="4393200"/>
          </a:xfrm>
          <a:prstGeom prst="rect">
            <a:avLst/>
          </a:prstGeom>
          <a:noFill/>
          <a:ln>
            <a:noFill/>
          </a:ln>
        </p:spPr>
        <p:txBody>
          <a:bodyPr anchorCtr="0" anchor="t" bIns="45700" lIns="91425" spcFirstLastPara="1" rIns="91425" wrap="square" tIns="45700">
            <a:noAutofit/>
          </a:bodyPr>
          <a:lstStyle/>
          <a:p>
            <a:pPr indent="0" lvl="0" marL="0" rtl="0" algn="just">
              <a:lnSpc>
                <a:spcPct val="115000"/>
              </a:lnSpc>
              <a:spcBef>
                <a:spcPts val="0"/>
              </a:spcBef>
              <a:spcAft>
                <a:spcPts val="0"/>
              </a:spcAft>
              <a:buClr>
                <a:schemeClr val="dk1"/>
              </a:buClr>
              <a:buSzPts val="1100"/>
              <a:buFont typeface="Arial"/>
              <a:buNone/>
            </a:pPr>
            <a:r>
              <a:rPr b="1" lang="es-DO" sz="1700">
                <a:solidFill>
                  <a:schemeClr val="dk1"/>
                </a:solidFill>
              </a:rPr>
              <a:t>FORMACIÓN PROFESIONAL</a:t>
            </a:r>
            <a:endParaRPr b="1" sz="1700">
              <a:solidFill>
                <a:schemeClr val="dk1"/>
              </a:solidFill>
            </a:endParaRPr>
          </a:p>
          <a:p>
            <a:pPr indent="-336550" lvl="0" marL="914400" rtl="0" algn="just">
              <a:lnSpc>
                <a:spcPct val="115000"/>
              </a:lnSpc>
              <a:spcBef>
                <a:spcPts val="0"/>
              </a:spcBef>
              <a:spcAft>
                <a:spcPts val="0"/>
              </a:spcAft>
              <a:buClr>
                <a:schemeClr val="dk1"/>
              </a:buClr>
              <a:buSzPts val="1700"/>
              <a:buFont typeface="Century Gothic"/>
              <a:buAutoNum type="arabicPeriod"/>
            </a:pPr>
            <a:r>
              <a:rPr lang="es-DO" sz="1700">
                <a:solidFill>
                  <a:schemeClr val="dk1"/>
                </a:solidFill>
              </a:rPr>
              <a:t>Talleres de Emprendimiento </a:t>
            </a:r>
            <a:endParaRPr sz="1700">
              <a:solidFill>
                <a:schemeClr val="dk1"/>
              </a:solidFill>
            </a:endParaRPr>
          </a:p>
          <a:p>
            <a:pPr indent="-336550" lvl="0" marL="914400" rtl="0" algn="just">
              <a:lnSpc>
                <a:spcPct val="115000"/>
              </a:lnSpc>
              <a:spcBef>
                <a:spcPts val="0"/>
              </a:spcBef>
              <a:spcAft>
                <a:spcPts val="0"/>
              </a:spcAft>
              <a:buClr>
                <a:schemeClr val="dk1"/>
              </a:buClr>
              <a:buSzPts val="1700"/>
              <a:buFont typeface="Century Gothic"/>
              <a:buAutoNum type="arabicPeriod"/>
            </a:pPr>
            <a:r>
              <a:rPr lang="es-DO" sz="1700">
                <a:solidFill>
                  <a:schemeClr val="dk1"/>
                </a:solidFill>
              </a:rPr>
              <a:t>Charlas impartidas por profesionales</a:t>
            </a:r>
            <a:endParaRPr sz="1700">
              <a:solidFill>
                <a:schemeClr val="dk1"/>
              </a:solidFill>
            </a:endParaRPr>
          </a:p>
          <a:p>
            <a:pPr indent="-336550" lvl="0" marL="914400" rtl="0" algn="just">
              <a:lnSpc>
                <a:spcPct val="115000"/>
              </a:lnSpc>
              <a:spcBef>
                <a:spcPts val="0"/>
              </a:spcBef>
              <a:spcAft>
                <a:spcPts val="0"/>
              </a:spcAft>
              <a:buClr>
                <a:schemeClr val="dk1"/>
              </a:buClr>
              <a:buSzPts val="1700"/>
              <a:buFont typeface="Century Gothic"/>
              <a:buAutoNum type="arabicPeriod"/>
            </a:pPr>
            <a:r>
              <a:rPr lang="es-DO" sz="1700">
                <a:solidFill>
                  <a:schemeClr val="dk1"/>
                </a:solidFill>
              </a:rPr>
              <a:t>Capacitación constante (Finanzas personales, primeros auxilios, defensa civil, etc)</a:t>
            </a:r>
            <a:endParaRPr sz="1700">
              <a:solidFill>
                <a:schemeClr val="dk1"/>
              </a:solidFill>
            </a:endParaRPr>
          </a:p>
          <a:p>
            <a:pPr indent="0" lvl="0" marL="0" rtl="0" algn="just">
              <a:lnSpc>
                <a:spcPct val="115000"/>
              </a:lnSpc>
              <a:spcBef>
                <a:spcPts val="0"/>
              </a:spcBef>
              <a:spcAft>
                <a:spcPts val="0"/>
              </a:spcAft>
              <a:buNone/>
            </a:pPr>
            <a:r>
              <a:t/>
            </a:r>
            <a:endParaRPr sz="1000">
              <a:solidFill>
                <a:schemeClr val="dk1"/>
              </a:solidFill>
            </a:endParaRPr>
          </a:p>
          <a:p>
            <a:pPr indent="0" lvl="0" marL="0" rtl="0" algn="just">
              <a:lnSpc>
                <a:spcPct val="115000"/>
              </a:lnSpc>
              <a:spcBef>
                <a:spcPts val="0"/>
              </a:spcBef>
              <a:spcAft>
                <a:spcPts val="0"/>
              </a:spcAft>
              <a:buNone/>
            </a:pPr>
            <a:r>
              <a:rPr b="1" lang="es-DO" sz="1700">
                <a:solidFill>
                  <a:schemeClr val="dk1"/>
                </a:solidFill>
              </a:rPr>
              <a:t>FORMACIÓN INTEGRAL</a:t>
            </a:r>
            <a:endParaRPr b="1" sz="1700">
              <a:solidFill>
                <a:schemeClr val="dk1"/>
              </a:solidFill>
            </a:endParaRPr>
          </a:p>
          <a:p>
            <a:pPr indent="-336550" lvl="0" marL="914400" rtl="0" algn="just">
              <a:lnSpc>
                <a:spcPct val="115000"/>
              </a:lnSpc>
              <a:spcBef>
                <a:spcPts val="0"/>
              </a:spcBef>
              <a:spcAft>
                <a:spcPts val="0"/>
              </a:spcAft>
              <a:buClr>
                <a:schemeClr val="dk1"/>
              </a:buClr>
              <a:buSzPts val="1700"/>
              <a:buFont typeface="Century Gothic"/>
              <a:buAutoNum type="arabicPeriod"/>
            </a:pPr>
            <a:r>
              <a:rPr lang="es-DO" sz="1700">
                <a:solidFill>
                  <a:schemeClr val="dk1"/>
                </a:solidFill>
              </a:rPr>
              <a:t>Reformatorios </a:t>
            </a:r>
            <a:endParaRPr sz="1700">
              <a:solidFill>
                <a:schemeClr val="dk1"/>
              </a:solidFill>
            </a:endParaRPr>
          </a:p>
          <a:p>
            <a:pPr indent="-336550" lvl="0" marL="914400" rtl="0" algn="just">
              <a:lnSpc>
                <a:spcPct val="115000"/>
              </a:lnSpc>
              <a:spcBef>
                <a:spcPts val="0"/>
              </a:spcBef>
              <a:spcAft>
                <a:spcPts val="0"/>
              </a:spcAft>
              <a:buClr>
                <a:schemeClr val="dk1"/>
              </a:buClr>
              <a:buSzPts val="1700"/>
              <a:buFont typeface="Century Gothic"/>
              <a:buAutoNum type="arabicPeriod"/>
            </a:pPr>
            <a:r>
              <a:rPr lang="es-DO" sz="1700">
                <a:solidFill>
                  <a:schemeClr val="dk1"/>
                </a:solidFill>
              </a:rPr>
              <a:t>Cárceles (Hombres y mujeres)</a:t>
            </a:r>
            <a:endParaRPr sz="1700">
              <a:solidFill>
                <a:schemeClr val="dk1"/>
              </a:solidFill>
            </a:endParaRPr>
          </a:p>
          <a:p>
            <a:pPr indent="-336550" lvl="0" marL="914400" rtl="0" algn="just">
              <a:lnSpc>
                <a:spcPct val="115000"/>
              </a:lnSpc>
              <a:spcBef>
                <a:spcPts val="0"/>
              </a:spcBef>
              <a:spcAft>
                <a:spcPts val="0"/>
              </a:spcAft>
              <a:buClr>
                <a:schemeClr val="dk1"/>
              </a:buClr>
              <a:buSzPts val="1700"/>
              <a:buFont typeface="Century Gothic"/>
              <a:buAutoNum type="arabicPeriod"/>
            </a:pPr>
            <a:r>
              <a:rPr lang="es-DO" sz="1700">
                <a:solidFill>
                  <a:schemeClr val="dk1"/>
                </a:solidFill>
              </a:rPr>
              <a:t>Instituciones en áreas de vulnerabilidad (CONANI)</a:t>
            </a:r>
            <a:endParaRPr sz="17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900">
              <a:solidFill>
                <a:schemeClr val="dk1"/>
              </a:solidFill>
            </a:endParaRPr>
          </a:p>
          <a:p>
            <a:pPr indent="0" lvl="0" marL="0" rtl="0" algn="just">
              <a:lnSpc>
                <a:spcPct val="115000"/>
              </a:lnSpc>
              <a:spcBef>
                <a:spcPts val="0"/>
              </a:spcBef>
              <a:spcAft>
                <a:spcPts val="0"/>
              </a:spcAft>
              <a:buNone/>
            </a:pPr>
            <a:r>
              <a:rPr b="1" lang="es-DO" sz="1700">
                <a:solidFill>
                  <a:schemeClr val="dk1"/>
                </a:solidFill>
              </a:rPr>
              <a:t>FORMACIÓN ESPIRITUAL</a:t>
            </a:r>
            <a:endParaRPr b="1" sz="1700">
              <a:solidFill>
                <a:schemeClr val="dk1"/>
              </a:solidFill>
            </a:endParaRPr>
          </a:p>
          <a:p>
            <a:pPr indent="-336550" lvl="0" marL="914400" rtl="0" algn="just">
              <a:lnSpc>
                <a:spcPct val="115000"/>
              </a:lnSpc>
              <a:spcBef>
                <a:spcPts val="0"/>
              </a:spcBef>
              <a:spcAft>
                <a:spcPts val="0"/>
              </a:spcAft>
              <a:buClr>
                <a:schemeClr val="dk1"/>
              </a:buClr>
              <a:buSzPts val="1700"/>
              <a:buFont typeface="Century Gothic"/>
              <a:buAutoNum type="arabicPeriod"/>
            </a:pPr>
            <a:r>
              <a:rPr lang="es-DO" sz="1700">
                <a:solidFill>
                  <a:schemeClr val="dk1"/>
                </a:solidFill>
              </a:rPr>
              <a:t> Retiros congregacionales y campamentos (Encuentros con Dios)</a:t>
            </a:r>
            <a:endParaRPr sz="1700">
              <a:solidFill>
                <a:schemeClr val="dk1"/>
              </a:solidFill>
            </a:endParaRPr>
          </a:p>
          <a:p>
            <a:pPr indent="-336550" lvl="0" marL="914400" rtl="0" algn="just">
              <a:lnSpc>
                <a:spcPct val="115000"/>
              </a:lnSpc>
              <a:spcBef>
                <a:spcPts val="0"/>
              </a:spcBef>
              <a:spcAft>
                <a:spcPts val="0"/>
              </a:spcAft>
              <a:buClr>
                <a:schemeClr val="dk1"/>
              </a:buClr>
              <a:buSzPts val="1700"/>
              <a:buFont typeface="Century Gothic"/>
              <a:buAutoNum type="arabicPeriod"/>
            </a:pPr>
            <a:r>
              <a:rPr lang="es-DO" sz="1700">
                <a:solidFill>
                  <a:schemeClr val="dk1"/>
                </a:solidFill>
              </a:rPr>
              <a:t>Campañas misioneras en las calles (Sectoriales, distritales y provinciales)</a:t>
            </a:r>
            <a:endParaRPr sz="1700">
              <a:solidFill>
                <a:schemeClr val="dk1"/>
              </a:solidFill>
            </a:endParaRPr>
          </a:p>
          <a:p>
            <a:pPr indent="-336550" lvl="0" marL="914400" rtl="0" algn="just">
              <a:lnSpc>
                <a:spcPct val="115000"/>
              </a:lnSpc>
              <a:spcBef>
                <a:spcPts val="0"/>
              </a:spcBef>
              <a:spcAft>
                <a:spcPts val="0"/>
              </a:spcAft>
              <a:buClr>
                <a:schemeClr val="dk1"/>
              </a:buClr>
              <a:buSzPts val="1700"/>
              <a:buFont typeface="Century Gothic"/>
              <a:buAutoNum type="arabicPeriod"/>
            </a:pPr>
            <a:r>
              <a:rPr lang="es-DO" sz="1700">
                <a:solidFill>
                  <a:schemeClr val="dk1"/>
                </a:solidFill>
              </a:rPr>
              <a:t>Jornadas </a:t>
            </a:r>
            <a:r>
              <a:rPr lang="es-DO" sz="1700">
                <a:solidFill>
                  <a:schemeClr val="dk1"/>
                </a:solidFill>
              </a:rPr>
              <a:t>Evangelísticas</a:t>
            </a:r>
            <a:endParaRPr sz="17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g33545984703_0_1324"/>
          <p:cNvSpPr txBox="1"/>
          <p:nvPr>
            <p:ph type="title"/>
          </p:nvPr>
        </p:nvSpPr>
        <p:spPr>
          <a:xfrm>
            <a:off x="1154954" y="947920"/>
            <a:ext cx="8761500" cy="728400"/>
          </a:xfrm>
          <a:prstGeom prst="rect">
            <a:avLst/>
          </a:prstGeom>
          <a:noFill/>
          <a:ln>
            <a:noFill/>
          </a:ln>
        </p:spPr>
        <p:txBody>
          <a:bodyPr anchorCtr="0" anchor="ctr" bIns="45700" lIns="91425" spcFirstLastPara="1" rIns="91425" wrap="square" tIns="45700">
            <a:noAutofit/>
          </a:bodyPr>
          <a:lstStyle/>
          <a:p>
            <a:pPr indent="0" lvl="0" marL="0" rtl="0" algn="just">
              <a:spcBef>
                <a:spcPts val="0"/>
              </a:spcBef>
              <a:spcAft>
                <a:spcPts val="0"/>
              </a:spcAft>
              <a:buClr>
                <a:schemeClr val="dk1"/>
              </a:buClr>
              <a:buSzPts val="1100"/>
              <a:buFont typeface="Arial"/>
              <a:buNone/>
            </a:pPr>
            <a:r>
              <a:rPr b="1" lang="es-DO" sz="2900">
                <a:solidFill>
                  <a:schemeClr val="lt1"/>
                </a:solidFill>
                <a:latin typeface="Arial"/>
                <a:ea typeface="Arial"/>
                <a:cs typeface="Arial"/>
                <a:sym typeface="Arial"/>
              </a:rPr>
              <a:t>OBJETIVO ESPECIFICO</a:t>
            </a:r>
            <a:endParaRPr b="1" sz="2900">
              <a:solidFill>
                <a:schemeClr val="lt1"/>
              </a:solidFill>
            </a:endParaRPr>
          </a:p>
        </p:txBody>
      </p:sp>
      <p:sp>
        <p:nvSpPr>
          <p:cNvPr id="291" name="Google Shape;291;g33545984703_0_1324"/>
          <p:cNvSpPr txBox="1"/>
          <p:nvPr>
            <p:ph idx="1" type="body"/>
          </p:nvPr>
        </p:nvSpPr>
        <p:spPr>
          <a:xfrm>
            <a:off x="1154950" y="2457675"/>
            <a:ext cx="10063500" cy="3915000"/>
          </a:xfrm>
          <a:prstGeom prst="rect">
            <a:avLst/>
          </a:prstGeom>
          <a:noFill/>
          <a:ln>
            <a:noFill/>
          </a:ln>
        </p:spPr>
        <p:txBody>
          <a:bodyPr anchorCtr="0" anchor="t" bIns="45700" lIns="91425" spcFirstLastPara="1" rIns="91425" wrap="square" tIns="45700">
            <a:noAutofit/>
          </a:bodyPr>
          <a:lstStyle/>
          <a:p>
            <a:pPr indent="-381000" lvl="0" marL="457200" rtl="0" algn="just">
              <a:lnSpc>
                <a:spcPct val="115000"/>
              </a:lnSpc>
              <a:spcBef>
                <a:spcPts val="0"/>
              </a:spcBef>
              <a:spcAft>
                <a:spcPts val="0"/>
              </a:spcAft>
              <a:buClr>
                <a:schemeClr val="dk1"/>
              </a:buClr>
              <a:buSzPts val="2400"/>
              <a:buFont typeface="Century Gothic"/>
              <a:buChar char="►"/>
            </a:pPr>
            <a:r>
              <a:rPr lang="es-DO" sz="2400">
                <a:solidFill>
                  <a:schemeClr val="dk1"/>
                </a:solidFill>
              </a:rPr>
              <a:t>Es un ministerio creado para tomar conciencia sobre la realidad en las comunidades en situación de vulnerabilidad, con el propósito de realizar proyectos comunitarios a nivel nacional en las (32) provincias de nuestro país, invitando a toda la sociedad a ser parte, mediante la participación voluntaria y la donación de recursos y recaudación de fondos.</a:t>
            </a:r>
            <a:endParaRPr sz="27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g33545984703_0_1256"/>
          <p:cNvSpPr txBox="1"/>
          <p:nvPr>
            <p:ph type="title"/>
          </p:nvPr>
        </p:nvSpPr>
        <p:spPr>
          <a:xfrm>
            <a:off x="1154954" y="947920"/>
            <a:ext cx="8761500" cy="7284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b="1" lang="es-DO"/>
              <a:t>MISIÓN</a:t>
            </a:r>
            <a:endParaRPr b="1"/>
          </a:p>
        </p:txBody>
      </p:sp>
      <p:sp>
        <p:nvSpPr>
          <p:cNvPr id="297" name="Google Shape;297;g33545984703_0_1256"/>
          <p:cNvSpPr txBox="1"/>
          <p:nvPr>
            <p:ph idx="1" type="body"/>
          </p:nvPr>
        </p:nvSpPr>
        <p:spPr>
          <a:xfrm>
            <a:off x="1154954" y="2603500"/>
            <a:ext cx="9535500" cy="3416400"/>
          </a:xfrm>
          <a:prstGeom prst="rect">
            <a:avLst/>
          </a:prstGeom>
          <a:noFill/>
          <a:ln>
            <a:noFill/>
          </a:ln>
        </p:spPr>
        <p:txBody>
          <a:bodyPr anchorCtr="0" anchor="t" bIns="45700" lIns="91425" spcFirstLastPara="1" rIns="91425" wrap="square" tIns="45700">
            <a:normAutofit/>
          </a:bodyPr>
          <a:lstStyle/>
          <a:p>
            <a:pPr indent="-364744" lvl="0" marL="342900" rtl="0" algn="just">
              <a:spcBef>
                <a:spcPts val="0"/>
              </a:spcBef>
              <a:spcAft>
                <a:spcPts val="0"/>
              </a:spcAft>
              <a:buSzPts val="2120"/>
              <a:buChar char="►"/>
            </a:pPr>
            <a:r>
              <a:rPr lang="es-DO" sz="2600"/>
              <a:t>Ser </a:t>
            </a:r>
            <a:r>
              <a:rPr lang="es-DO" sz="2600"/>
              <a:t>un movimiento cristiano de jóvenes y adultos comprometidos con el servicio a Dios y a la comunidad. </a:t>
            </a:r>
            <a:r>
              <a:rPr lang="es-DO" sz="2600"/>
              <a:t>Transformando </a:t>
            </a:r>
            <a:r>
              <a:rPr lang="es-DO" sz="2600"/>
              <a:t>cada barrio, sector y provincia de la República Dominicana, trabajando unidos para cubrir las necesidades básicas de la población llevando esperanza a mientras fomentamos los principios cristianos, el respeto por las buenas costumbres, y el amor al prójimo.</a:t>
            </a:r>
            <a:endParaRPr sz="2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
          <p:cNvSpPr txBox="1"/>
          <p:nvPr>
            <p:ph type="title"/>
          </p:nvPr>
        </p:nvSpPr>
        <p:spPr>
          <a:xfrm>
            <a:off x="1154954" y="947920"/>
            <a:ext cx="8761413" cy="72848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b="1" lang="es-DO"/>
              <a:t>VISIÓN</a:t>
            </a:r>
            <a:endParaRPr b="1"/>
          </a:p>
        </p:txBody>
      </p:sp>
      <p:sp>
        <p:nvSpPr>
          <p:cNvPr id="303" name="Google Shape;303;p3"/>
          <p:cNvSpPr txBox="1"/>
          <p:nvPr>
            <p:ph idx="1" type="body"/>
          </p:nvPr>
        </p:nvSpPr>
        <p:spPr>
          <a:xfrm>
            <a:off x="1154954" y="2603500"/>
            <a:ext cx="9535458" cy="3416300"/>
          </a:xfrm>
          <a:prstGeom prst="rect">
            <a:avLst/>
          </a:prstGeom>
          <a:noFill/>
          <a:ln>
            <a:noFill/>
          </a:ln>
        </p:spPr>
        <p:txBody>
          <a:bodyPr anchorCtr="0" anchor="t" bIns="45700" lIns="91425" spcFirstLastPara="1" rIns="91425" wrap="square" tIns="45700">
            <a:normAutofit/>
          </a:bodyPr>
          <a:lstStyle/>
          <a:p>
            <a:pPr indent="-364744" lvl="0" marL="342900" rtl="0" algn="just">
              <a:spcBef>
                <a:spcPts val="0"/>
              </a:spcBef>
              <a:spcAft>
                <a:spcPts val="0"/>
              </a:spcAft>
              <a:buSzPts val="2120"/>
              <a:buChar char="►"/>
            </a:pPr>
            <a:r>
              <a:rPr lang="es-DO" sz="2600"/>
              <a:t>Ser una red nacional de un cambio real en la sociedad, llevando el mensaje del Evangelio con obras concretas que mejoren la calidad de vida de las comunidades, promoviendo la justicia social, el fortalecimiento de valores cristianos, y el desarrollo integral de cada ser humano. Siendo una punta de lanza que toque los corazones de la juventud dominicana para este unida y comprometida con su </a:t>
            </a:r>
            <a:r>
              <a:rPr lang="es-DO" sz="2600"/>
              <a:t>país</a:t>
            </a:r>
            <a:r>
              <a:rPr lang="es-DO" sz="2600"/>
              <a:t>. </a:t>
            </a:r>
            <a:endParaRPr sz="3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
          <p:cNvSpPr txBox="1"/>
          <p:nvPr>
            <p:ph type="title"/>
          </p:nvPr>
        </p:nvSpPr>
        <p:spPr>
          <a:xfrm>
            <a:off x="1154954" y="947920"/>
            <a:ext cx="8761413" cy="72848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b="1" lang="es-DO"/>
              <a:t>VALORES</a:t>
            </a:r>
            <a:endParaRPr b="1"/>
          </a:p>
        </p:txBody>
      </p:sp>
      <p:sp>
        <p:nvSpPr>
          <p:cNvPr id="309" name="Google Shape;309;p4"/>
          <p:cNvSpPr txBox="1"/>
          <p:nvPr>
            <p:ph idx="1" type="body"/>
          </p:nvPr>
        </p:nvSpPr>
        <p:spPr>
          <a:xfrm>
            <a:off x="1154954" y="2362201"/>
            <a:ext cx="9535500" cy="4410600"/>
          </a:xfrm>
          <a:prstGeom prst="rect">
            <a:avLst/>
          </a:prstGeom>
          <a:noFill/>
          <a:ln>
            <a:noFill/>
          </a:ln>
        </p:spPr>
        <p:txBody>
          <a:bodyPr anchorCtr="0" anchor="t" bIns="45700" lIns="91425" spcFirstLastPara="1" rIns="91425" wrap="square" tIns="45700">
            <a:normAutofit lnSpcReduction="10000"/>
          </a:bodyPr>
          <a:lstStyle/>
          <a:p>
            <a:pPr indent="-361950" lvl="0" marL="342900" rtl="0" algn="just">
              <a:spcBef>
                <a:spcPts val="0"/>
              </a:spcBef>
              <a:spcAft>
                <a:spcPts val="0"/>
              </a:spcAft>
              <a:buSzPts val="1740"/>
              <a:buFont typeface="Century Gothic"/>
              <a:buAutoNum type="arabicPeriod"/>
            </a:pPr>
            <a:r>
              <a:rPr lang="es-DO" sz="2100">
                <a:solidFill>
                  <a:srgbClr val="FF0000"/>
                </a:solidFill>
              </a:rPr>
              <a:t>Fe</a:t>
            </a:r>
            <a:r>
              <a:rPr lang="es-DO" sz="2100"/>
              <a:t>: Creemos en el poder transformador de Dios y en la guía del Espíritu Santo para llevar a cabo nuestra misión en cada comunidad.</a:t>
            </a:r>
            <a:endParaRPr sz="2100"/>
          </a:p>
          <a:p>
            <a:pPr indent="-361950" lvl="0" marL="342900" rtl="0" algn="just">
              <a:spcBef>
                <a:spcPts val="1000"/>
              </a:spcBef>
              <a:spcAft>
                <a:spcPts val="0"/>
              </a:spcAft>
              <a:buSzPts val="1740"/>
              <a:buFont typeface="Century Gothic"/>
              <a:buAutoNum type="arabicPeriod"/>
            </a:pPr>
            <a:r>
              <a:rPr lang="es-DO" sz="2100">
                <a:solidFill>
                  <a:srgbClr val="FF0000"/>
                </a:solidFill>
              </a:rPr>
              <a:t>Compromiso</a:t>
            </a:r>
            <a:r>
              <a:rPr lang="es-DO" sz="2100"/>
              <a:t>: Comprometidos con el bienestar social, espiritual y físico de las comunidades, ofreciendo nuestro tiempo, talentos y recursos para servir a los demás.</a:t>
            </a:r>
            <a:endParaRPr sz="2100"/>
          </a:p>
          <a:p>
            <a:pPr indent="-361950" lvl="0" marL="342900" rtl="0" algn="just">
              <a:spcBef>
                <a:spcPts val="1000"/>
              </a:spcBef>
              <a:spcAft>
                <a:spcPts val="0"/>
              </a:spcAft>
              <a:buSzPts val="1740"/>
              <a:buFont typeface="Century Gothic"/>
              <a:buAutoNum type="arabicPeriod"/>
            </a:pPr>
            <a:r>
              <a:rPr lang="es-DO" sz="2100">
                <a:solidFill>
                  <a:srgbClr val="FF0000"/>
                </a:solidFill>
              </a:rPr>
              <a:t>Amor al prójimo</a:t>
            </a:r>
            <a:r>
              <a:rPr lang="es-DO" sz="2100"/>
              <a:t>: Siguiendo el mandato de Jesucristo, amamos a nuestro prójimo, sin esperar nada a cambio, con un corazón dispuesto.</a:t>
            </a:r>
            <a:endParaRPr sz="2100"/>
          </a:p>
          <a:p>
            <a:pPr indent="-361950" lvl="0" marL="342900" rtl="0" algn="just">
              <a:spcBef>
                <a:spcPts val="1000"/>
              </a:spcBef>
              <a:spcAft>
                <a:spcPts val="0"/>
              </a:spcAft>
              <a:buSzPts val="1740"/>
              <a:buFont typeface="Century Gothic"/>
              <a:buAutoNum type="arabicPeriod"/>
            </a:pPr>
            <a:r>
              <a:rPr lang="es-DO" sz="2100">
                <a:solidFill>
                  <a:srgbClr val="FF0000"/>
                </a:solidFill>
              </a:rPr>
              <a:t>Servicio</a:t>
            </a:r>
            <a:r>
              <a:rPr lang="es-DO" sz="2100"/>
              <a:t>: Nos dedicamos a servir a los demás, reflejando el corazón de Cristo en cada acción.</a:t>
            </a:r>
            <a:endParaRPr sz="2100"/>
          </a:p>
          <a:p>
            <a:pPr indent="-361950" lvl="0" marL="342900" rtl="0" algn="just">
              <a:spcBef>
                <a:spcPts val="1000"/>
              </a:spcBef>
              <a:spcAft>
                <a:spcPts val="0"/>
              </a:spcAft>
              <a:buSzPts val="1740"/>
              <a:buFont typeface="Century Gothic"/>
              <a:buAutoNum type="arabicPeriod"/>
            </a:pPr>
            <a:r>
              <a:rPr lang="es-DO" sz="2100">
                <a:solidFill>
                  <a:srgbClr val="FF0000"/>
                </a:solidFill>
              </a:rPr>
              <a:t>Unidad</a:t>
            </a:r>
            <a:r>
              <a:rPr lang="es-DO" sz="2100"/>
              <a:t>: La fuerza radica en el trabajo en equipo construyendo relaciones de respeto, cooperación y apoyo mutuo.</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g33545984703_0_1266"/>
          <p:cNvSpPr txBox="1"/>
          <p:nvPr>
            <p:ph type="title"/>
          </p:nvPr>
        </p:nvSpPr>
        <p:spPr>
          <a:xfrm>
            <a:off x="1154954" y="947920"/>
            <a:ext cx="8761500" cy="7284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b="1" lang="es-DO"/>
              <a:t>ACTIVIDADES</a:t>
            </a:r>
            <a:endParaRPr b="1"/>
          </a:p>
        </p:txBody>
      </p:sp>
      <p:sp>
        <p:nvSpPr>
          <p:cNvPr id="315" name="Google Shape;315;g33545984703_0_1266"/>
          <p:cNvSpPr txBox="1"/>
          <p:nvPr>
            <p:ph idx="1" type="body"/>
          </p:nvPr>
        </p:nvSpPr>
        <p:spPr>
          <a:xfrm>
            <a:off x="1154950" y="2557625"/>
            <a:ext cx="9670800" cy="4854300"/>
          </a:xfrm>
          <a:prstGeom prst="rect">
            <a:avLst/>
          </a:prstGeom>
          <a:noFill/>
          <a:ln>
            <a:noFill/>
          </a:ln>
        </p:spPr>
        <p:txBody>
          <a:bodyPr anchorCtr="0" anchor="t" bIns="45700" lIns="91425" spcFirstLastPara="1" rIns="91425" wrap="square" tIns="45700">
            <a:normAutofit/>
          </a:bodyPr>
          <a:lstStyle/>
          <a:p>
            <a:pPr indent="-330197" lvl="0" marL="342900" rtl="0" algn="l">
              <a:lnSpc>
                <a:spcPct val="150000"/>
              </a:lnSpc>
              <a:spcBef>
                <a:spcPts val="0"/>
              </a:spcBef>
              <a:spcAft>
                <a:spcPts val="0"/>
              </a:spcAft>
              <a:buSzPts val="1576"/>
              <a:buChar char="►"/>
            </a:pPr>
            <a:r>
              <a:rPr b="1" lang="es-DO" sz="1983"/>
              <a:t>Operativos médicos </a:t>
            </a:r>
            <a:r>
              <a:rPr lang="es-DO" sz="1983"/>
              <a:t>(dentista, entrega de medicamentos, etc).</a:t>
            </a:r>
            <a:endParaRPr sz="1983"/>
          </a:p>
          <a:p>
            <a:pPr indent="-330197" lvl="0" marL="342900" rtl="0" algn="l">
              <a:lnSpc>
                <a:spcPct val="150000"/>
              </a:lnSpc>
              <a:spcBef>
                <a:spcPts val="0"/>
              </a:spcBef>
              <a:spcAft>
                <a:spcPts val="0"/>
              </a:spcAft>
              <a:buSzPts val="1576"/>
              <a:buChar char="►"/>
            </a:pPr>
            <a:r>
              <a:rPr b="1" lang="es-DO" sz="1983"/>
              <a:t>Entrega de comida</a:t>
            </a:r>
            <a:r>
              <a:rPr lang="es-DO" sz="1983"/>
              <a:t> (desayunos, almuerzos, meriendas, dorcas, etc). </a:t>
            </a:r>
            <a:endParaRPr sz="1983"/>
          </a:p>
          <a:p>
            <a:pPr indent="-330197" lvl="0" marL="342900" rtl="0" algn="l">
              <a:lnSpc>
                <a:spcPct val="150000"/>
              </a:lnSpc>
              <a:spcBef>
                <a:spcPts val="0"/>
              </a:spcBef>
              <a:spcAft>
                <a:spcPts val="0"/>
              </a:spcAft>
              <a:buSzPts val="1576"/>
              <a:buChar char="►"/>
            </a:pPr>
            <a:r>
              <a:rPr b="1" lang="es-DO" sz="1983"/>
              <a:t>Organizar servicios de limpieza</a:t>
            </a:r>
            <a:r>
              <a:rPr lang="es-DO" sz="1983"/>
              <a:t> (playas, parques</a:t>
            </a:r>
            <a:r>
              <a:rPr lang="es-DO" sz="1983"/>
              <a:t>, </a:t>
            </a:r>
            <a:r>
              <a:rPr lang="es-DO" sz="1983"/>
              <a:t>calles, etc.)</a:t>
            </a:r>
            <a:endParaRPr sz="1983"/>
          </a:p>
          <a:p>
            <a:pPr indent="-330197" lvl="0" marL="342900" rtl="0" algn="l">
              <a:lnSpc>
                <a:spcPct val="150000"/>
              </a:lnSpc>
              <a:spcBef>
                <a:spcPts val="0"/>
              </a:spcBef>
              <a:spcAft>
                <a:spcPts val="0"/>
              </a:spcAft>
              <a:buSzPts val="1576"/>
              <a:buChar char="►"/>
            </a:pPr>
            <a:r>
              <a:rPr b="1" lang="es-DO" sz="1983"/>
              <a:t>Ayuda voluntaria: </a:t>
            </a:r>
            <a:r>
              <a:rPr lang="es-DO" sz="1983"/>
              <a:t>(peinados a niños y niñas, manualidades, bisutería, etc).</a:t>
            </a:r>
            <a:endParaRPr sz="1983"/>
          </a:p>
          <a:p>
            <a:pPr indent="-330197" lvl="0" marL="342900" rtl="0" algn="l">
              <a:lnSpc>
                <a:spcPct val="150000"/>
              </a:lnSpc>
              <a:spcBef>
                <a:spcPts val="0"/>
              </a:spcBef>
              <a:spcAft>
                <a:spcPts val="0"/>
              </a:spcAft>
              <a:buSzPts val="1576"/>
              <a:buChar char="►"/>
            </a:pPr>
            <a:r>
              <a:rPr b="1" lang="es-DO" sz="1983"/>
              <a:t>Talleres de Artes visuales </a:t>
            </a:r>
            <a:r>
              <a:rPr lang="es-DO" sz="1983"/>
              <a:t>(artesanía, música, danza, teatro, etc).</a:t>
            </a:r>
            <a:endParaRPr sz="1983"/>
          </a:p>
          <a:p>
            <a:pPr indent="-330197" lvl="0" marL="342900" rtl="0" algn="l">
              <a:lnSpc>
                <a:spcPct val="150000"/>
              </a:lnSpc>
              <a:spcBef>
                <a:spcPts val="0"/>
              </a:spcBef>
              <a:spcAft>
                <a:spcPts val="0"/>
              </a:spcAft>
              <a:buSzPts val="1576"/>
              <a:buChar char="►"/>
            </a:pPr>
            <a:r>
              <a:rPr b="1" lang="es-DO" sz="1983"/>
              <a:t>Talleres de formación profesional </a:t>
            </a:r>
            <a:r>
              <a:rPr lang="es-DO" sz="1983"/>
              <a:t>(Estudios universitarios, INFOTEP, etc).</a:t>
            </a:r>
            <a:endParaRPr sz="1983"/>
          </a:p>
          <a:p>
            <a:pPr indent="-330197" lvl="0" marL="342900" rtl="0" algn="l">
              <a:lnSpc>
                <a:spcPct val="150000"/>
              </a:lnSpc>
              <a:spcBef>
                <a:spcPts val="0"/>
              </a:spcBef>
              <a:spcAft>
                <a:spcPts val="0"/>
              </a:spcAft>
              <a:buSzPts val="1576"/>
              <a:buChar char="►"/>
            </a:pPr>
            <a:r>
              <a:rPr b="1" lang="es-DO" sz="1983"/>
              <a:t>Charlas de emprendimiento y desarrollo personal. </a:t>
            </a:r>
            <a:endParaRPr sz="1983"/>
          </a:p>
          <a:p>
            <a:pPr indent="-330197" lvl="0" marL="342900" rtl="0" algn="l">
              <a:lnSpc>
                <a:spcPct val="150000"/>
              </a:lnSpc>
              <a:spcBef>
                <a:spcPts val="0"/>
              </a:spcBef>
              <a:spcAft>
                <a:spcPts val="0"/>
              </a:spcAft>
              <a:buSzPts val="1576"/>
              <a:buChar char="►"/>
            </a:pPr>
            <a:r>
              <a:rPr lang="es-DO" sz="1983"/>
              <a:t>Entre otras…</a:t>
            </a:r>
            <a:endParaRPr b="1" sz="151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ala de reuniones Ion">
  <a:themeElements>
    <a:clrScheme name="Sala de reuniones Ion">
      <a:dk1>
        <a:srgbClr val="000000"/>
      </a:dk1>
      <a:lt1>
        <a:srgbClr val="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2025-02-11T23:24:06Z</dcterms:created>
  <dc:creator>HP</dc:creator>
</cp:coreProperties>
</file>